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
  </p:notesMasterIdLst>
  <p:sldIdLst>
    <p:sldId id="256" r:id="rId2"/>
    <p:sldId id="291" r:id="rId3"/>
    <p:sldId id="305" r:id="rId4"/>
    <p:sldId id="299" r:id="rId5"/>
    <p:sldId id="306" r:id="rId6"/>
    <p:sldId id="298" r:id="rId7"/>
    <p:sldId id="294" r:id="rId8"/>
    <p:sldId id="301" r:id="rId9"/>
    <p:sldId id="293" r:id="rId10"/>
    <p:sldId id="303" r:id="rId11"/>
    <p:sldId id="295" r:id="rId12"/>
    <p:sldId id="270" r:id="rId13"/>
  </p:sldIdLst>
  <p:sldSz cx="12192000" cy="6858000"/>
  <p:notesSz cx="6735763" cy="9866313"/>
  <p:defaultTextStyle>
    <a:lvl1pPr>
      <a:defRPr>
        <a:latin typeface="+mn-lt"/>
        <a:ea typeface="+mn-ea"/>
        <a:cs typeface="+mn-cs"/>
        <a:sym typeface="Helvetica"/>
      </a:defRPr>
    </a:lvl1pPr>
    <a:lvl2pPr>
      <a:defRPr>
        <a:latin typeface="+mn-lt"/>
        <a:ea typeface="+mn-ea"/>
        <a:cs typeface="+mn-cs"/>
        <a:sym typeface="Helvetica"/>
      </a:defRPr>
    </a:lvl2pPr>
    <a:lvl3pPr>
      <a:defRPr>
        <a:latin typeface="+mn-lt"/>
        <a:ea typeface="+mn-ea"/>
        <a:cs typeface="+mn-cs"/>
        <a:sym typeface="Helvetica"/>
      </a:defRPr>
    </a:lvl3pPr>
    <a:lvl4pPr>
      <a:defRPr>
        <a:latin typeface="+mn-lt"/>
        <a:ea typeface="+mn-ea"/>
        <a:cs typeface="+mn-cs"/>
        <a:sym typeface="Helvetica"/>
      </a:defRPr>
    </a:lvl4pPr>
    <a:lvl5pPr>
      <a:defRPr>
        <a:latin typeface="+mn-lt"/>
        <a:ea typeface="+mn-ea"/>
        <a:cs typeface="+mn-cs"/>
        <a:sym typeface="Helvetica"/>
      </a:defRPr>
    </a:lvl5pPr>
    <a:lvl6pPr>
      <a:defRPr>
        <a:latin typeface="+mn-lt"/>
        <a:ea typeface="+mn-ea"/>
        <a:cs typeface="+mn-cs"/>
        <a:sym typeface="Helvetica"/>
      </a:defRPr>
    </a:lvl6pPr>
    <a:lvl7pPr>
      <a:defRPr>
        <a:latin typeface="+mn-lt"/>
        <a:ea typeface="+mn-ea"/>
        <a:cs typeface="+mn-cs"/>
        <a:sym typeface="Helvetica"/>
      </a:defRPr>
    </a:lvl7pPr>
    <a:lvl8pPr>
      <a:defRPr>
        <a:latin typeface="+mn-lt"/>
        <a:ea typeface="+mn-ea"/>
        <a:cs typeface="+mn-cs"/>
        <a:sym typeface="Helvetica"/>
      </a:defRPr>
    </a:lvl8pPr>
    <a:lvl9pPr>
      <a:defRPr>
        <a:latin typeface="+mn-lt"/>
        <a:ea typeface="+mn-ea"/>
        <a:cs typeface="+mn-cs"/>
        <a:sym typeface="Helvetica"/>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84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in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0DEEF"/>
          </a:solidFill>
        </a:fill>
      </a:tcStyle>
    </a:wholeTbl>
    <a:band2H>
      <a:tcTxStyle/>
      <a:tcStyle>
        <a:tcBdr/>
        <a:fill>
          <a:solidFill>
            <a:srgbClr val="E9EFF7"/>
          </a:solidFill>
        </a:fill>
      </a:tcStyle>
    </a:band2H>
    <a:firstCol>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5B9BD5"/>
          </a:solidFill>
        </a:fill>
      </a:tcStyle>
    </a:firstCol>
    <a:la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5B9BD5"/>
          </a:solidFill>
        </a:fill>
      </a:tcStyle>
    </a:lastRow>
    <a:fir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5B9BD5"/>
          </a:solidFill>
        </a:fill>
      </a:tcStyle>
    </a:firstRow>
  </a:tblStyle>
  <a:tblStyle styleId="{C7B018BB-80A7-4F77-B60F-C8B233D01FF8}" styleName="">
    <a:tblBg/>
    <a:wholeTbl>
      <a:tcTxStyle b="on" i="on">
        <a:fontRef idx="min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0E0E0"/>
          </a:solidFill>
        </a:fill>
      </a:tcStyle>
    </a:wholeTbl>
    <a:band2H>
      <a:tcTxStyle/>
      <a:tcStyle>
        <a:tcBdr/>
        <a:fill>
          <a:solidFill>
            <a:srgbClr val="F0F0F0"/>
          </a:solidFill>
        </a:fill>
      </a:tcStyle>
    </a:band2H>
    <a:firstCol>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5A5A5"/>
          </a:solidFill>
        </a:fill>
      </a:tcStyle>
    </a:firstCol>
    <a:la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5A5A5"/>
          </a:solidFill>
        </a:fill>
      </a:tcStyle>
    </a:lastRow>
    <a:fir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5A5A5"/>
          </a:solidFill>
        </a:fill>
      </a:tcStyle>
    </a:firstRow>
  </a:tblStyle>
  <a:tblStyle styleId="{EEE7283C-3CF3-47DC-8721-378D4A62B228}" styleName="">
    <a:tblBg/>
    <a:wholeTbl>
      <a:tcTxStyle b="on" i="on">
        <a:fontRef idx="min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4E2CE"/>
          </a:solidFill>
        </a:fill>
      </a:tcStyle>
    </a:wholeTbl>
    <a:band2H>
      <a:tcTxStyle/>
      <a:tcStyle>
        <a:tcBdr/>
        <a:fill>
          <a:solidFill>
            <a:srgbClr val="EBF1E8"/>
          </a:solidFill>
        </a:fill>
      </a:tcStyle>
    </a:band2H>
    <a:firstCol>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0AD47"/>
          </a:solidFill>
        </a:fill>
      </a:tcStyle>
    </a:firstCol>
    <a:la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0AD47"/>
          </a:solidFill>
        </a:fill>
      </a:tcStyle>
    </a:lastRow>
    <a:fir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0AD47"/>
          </a:solidFill>
        </a:fill>
      </a:tcStyle>
    </a:firstRow>
  </a:tblStyle>
  <a:tblStyle styleId="{CF821DB8-F4EB-4A41-A1BA-3FCAFE7338EE}" styleName="">
    <a:tblBg/>
    <a:wholeTbl>
      <a:tcTxStyle b="on" i="on">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5B9BD5"/>
          </a:solidFill>
        </a:fill>
      </a:tcStyle>
    </a:firstCol>
    <a:lastRow>
      <a:tcTxStyle b="on" i="on">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5B9BD5"/>
          </a:solidFill>
        </a:fill>
      </a:tcStyle>
    </a:firstRow>
  </a:tblStyle>
  <a:tblStyle styleId="{33BA23B1-9221-436E-865A-0063620EA4FD}" styleName="">
    <a:tblBg/>
    <a:wholeTbl>
      <a:tcTxStyle b="on" i="on">
        <a:fontRef idx="min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Ref idx="minor">
          <a:srgbClr val="000000"/>
        </a:fontRef>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a:tcStyle>
        <a:tcBdr/>
        <a:fill>
          <a:solidFill>
            <a:srgbClr val="FFFFFF"/>
          </a:solidFill>
        </a:fill>
      </a:tcStyle>
    </a:band2H>
    <a:firstCol>
      <a:tcTxStyle b="on" i="on">
        <a:fontRef idx="minor">
          <a:srgbClr val="000000"/>
        </a:fontRef>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Ref idx="minor">
          <a:srgbClr val="000000"/>
        </a:fontRef>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Ref idx="minor">
          <a:srgbClr val="000000"/>
        </a:fontRef>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29"/>
  </p:normalViewPr>
  <p:slideViewPr>
    <p:cSldViewPr snapToGrid="0">
      <p:cViewPr varScale="1">
        <p:scale>
          <a:sx n="108" d="100"/>
          <a:sy n="108" d="100"/>
        </p:scale>
        <p:origin x="736"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6" name="Shape 46"/>
          <p:cNvSpPr>
            <a:spLocks noGrp="1" noRot="1" noChangeAspect="1"/>
          </p:cNvSpPr>
          <p:nvPr>
            <p:ph type="sldImg"/>
          </p:nvPr>
        </p:nvSpPr>
        <p:spPr>
          <a:xfrm>
            <a:off x="79375" y="739775"/>
            <a:ext cx="6577013" cy="3700463"/>
          </a:xfrm>
          <a:prstGeom prst="rect">
            <a:avLst/>
          </a:prstGeom>
        </p:spPr>
        <p:txBody>
          <a:bodyPr/>
          <a:lstStyle/>
          <a:p>
            <a:pPr lvl="0"/>
            <a:endParaRPr/>
          </a:p>
        </p:txBody>
      </p:sp>
      <p:sp>
        <p:nvSpPr>
          <p:cNvPr id="47" name="Shape 47"/>
          <p:cNvSpPr>
            <a:spLocks noGrp="1"/>
          </p:cNvSpPr>
          <p:nvPr>
            <p:ph type="body" sz="quarter" idx="1"/>
          </p:nvPr>
        </p:nvSpPr>
        <p:spPr>
          <a:xfrm>
            <a:off x="898102" y="4686499"/>
            <a:ext cx="4939560" cy="4439841"/>
          </a:xfrm>
          <a:prstGeom prst="rect">
            <a:avLst/>
          </a:prstGeom>
        </p:spPr>
        <p:txBody>
          <a:bodyPr/>
          <a:lstStyle/>
          <a:p>
            <a:pPr lvl="0"/>
            <a:endParaRPr/>
          </a:p>
        </p:txBody>
      </p:sp>
    </p:spTree>
  </p:cSld>
  <p:clrMap bg1="lt1" tx1="dk1" bg2="lt2" tx2="dk2" accent1="accent1" accent2="accent2" accent3="accent3" accent4="accent4" accent5="accent5" accent6="accent6" hlink="hlink" folHlink="folHlink"/>
  <p:notesStyle>
    <a:lvl1pPr defTabSz="457200">
      <a:lnSpc>
        <a:spcPct val="117999"/>
      </a:lnSpc>
      <a:defRPr sz="2200">
        <a:latin typeface="+mj-lt"/>
        <a:ea typeface="+mj-ea"/>
        <a:cs typeface="+mj-cs"/>
        <a:sym typeface="Helvetica Neue"/>
      </a:defRPr>
    </a:lvl1pPr>
    <a:lvl2pPr indent="228600" defTabSz="457200">
      <a:lnSpc>
        <a:spcPct val="117999"/>
      </a:lnSpc>
      <a:defRPr sz="2200">
        <a:latin typeface="+mj-lt"/>
        <a:ea typeface="+mj-ea"/>
        <a:cs typeface="+mj-cs"/>
        <a:sym typeface="Helvetica Neue"/>
      </a:defRPr>
    </a:lvl2pPr>
    <a:lvl3pPr indent="457200" defTabSz="457200">
      <a:lnSpc>
        <a:spcPct val="117999"/>
      </a:lnSpc>
      <a:defRPr sz="2200">
        <a:latin typeface="+mj-lt"/>
        <a:ea typeface="+mj-ea"/>
        <a:cs typeface="+mj-cs"/>
        <a:sym typeface="Helvetica Neue"/>
      </a:defRPr>
    </a:lvl3pPr>
    <a:lvl4pPr indent="685800" defTabSz="457200">
      <a:lnSpc>
        <a:spcPct val="117999"/>
      </a:lnSpc>
      <a:defRPr sz="2200">
        <a:latin typeface="+mj-lt"/>
        <a:ea typeface="+mj-ea"/>
        <a:cs typeface="+mj-cs"/>
        <a:sym typeface="Helvetica Neue"/>
      </a:defRPr>
    </a:lvl4pPr>
    <a:lvl5pPr indent="914400" defTabSz="457200">
      <a:lnSpc>
        <a:spcPct val="117999"/>
      </a:lnSpc>
      <a:defRPr sz="2200">
        <a:latin typeface="+mj-lt"/>
        <a:ea typeface="+mj-ea"/>
        <a:cs typeface="+mj-cs"/>
        <a:sym typeface="Helvetica Neue"/>
      </a:defRPr>
    </a:lvl5pPr>
    <a:lvl6pPr indent="1143000" defTabSz="457200">
      <a:lnSpc>
        <a:spcPct val="117999"/>
      </a:lnSpc>
      <a:defRPr sz="2200">
        <a:latin typeface="+mj-lt"/>
        <a:ea typeface="+mj-ea"/>
        <a:cs typeface="+mj-cs"/>
        <a:sym typeface="Helvetica Neue"/>
      </a:defRPr>
    </a:lvl6pPr>
    <a:lvl7pPr indent="1371600" defTabSz="457200">
      <a:lnSpc>
        <a:spcPct val="117999"/>
      </a:lnSpc>
      <a:defRPr sz="2200">
        <a:latin typeface="+mj-lt"/>
        <a:ea typeface="+mj-ea"/>
        <a:cs typeface="+mj-cs"/>
        <a:sym typeface="Helvetica Neue"/>
      </a:defRPr>
    </a:lvl7pPr>
    <a:lvl8pPr indent="1600200" defTabSz="457200">
      <a:lnSpc>
        <a:spcPct val="117999"/>
      </a:lnSpc>
      <a:defRPr sz="2200">
        <a:latin typeface="+mj-lt"/>
        <a:ea typeface="+mj-ea"/>
        <a:cs typeface="+mj-cs"/>
        <a:sym typeface="Helvetica Neue"/>
      </a:defRPr>
    </a:lvl8pPr>
    <a:lvl9pPr indent="1828800" defTabSz="457200">
      <a:lnSpc>
        <a:spcPct val="117999"/>
      </a:lnSpc>
      <a:defRPr sz="2200">
        <a:latin typeface="+mj-lt"/>
        <a:ea typeface="+mj-ea"/>
        <a:cs typeface="+mj-cs"/>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Slide de título">
    <p:spTree>
      <p:nvGrpSpPr>
        <p:cNvPr id="1" name=""/>
        <p:cNvGrpSpPr/>
        <p:nvPr/>
      </p:nvGrpSpPr>
      <p:grpSpPr>
        <a:xfrm>
          <a:off x="0" y="0"/>
          <a:ext cx="0" cy="0"/>
          <a:chOff x="0" y="0"/>
          <a:chExt cx="0" cy="0"/>
        </a:xfrm>
      </p:grpSpPr>
      <p:sp>
        <p:nvSpPr>
          <p:cNvPr id="6" name="Shape 6"/>
          <p:cNvSpPr>
            <a:spLocks noGrp="1"/>
          </p:cNvSpPr>
          <p:nvPr>
            <p:ph type="title"/>
          </p:nvPr>
        </p:nvSpPr>
        <p:spPr>
          <a:xfrm>
            <a:off x="1524000" y="0"/>
            <a:ext cx="9144000" cy="3509963"/>
          </a:xfrm>
          <a:prstGeom prst="rect">
            <a:avLst/>
          </a:prstGeom>
        </p:spPr>
        <p:txBody>
          <a:bodyPr anchor="b"/>
          <a:lstStyle>
            <a:lvl1pPr algn="ctr">
              <a:defRPr sz="6000"/>
            </a:lvl1pPr>
          </a:lstStyle>
          <a:p>
            <a:pPr lvl="0">
              <a:defRPr sz="1800"/>
            </a:pPr>
            <a:r>
              <a:rPr sz="6000"/>
              <a:t>Texte du titre</a:t>
            </a:r>
          </a:p>
        </p:txBody>
      </p:sp>
      <p:sp>
        <p:nvSpPr>
          <p:cNvPr id="7" name="Shape 7"/>
          <p:cNvSpPr>
            <a:spLocks noGrp="1"/>
          </p:cNvSpPr>
          <p:nvPr>
            <p:ph type="body" idx="1"/>
          </p:nvPr>
        </p:nvSpPr>
        <p:spPr>
          <a:xfrm>
            <a:off x="1524000" y="3602037"/>
            <a:ext cx="9144000" cy="3255963"/>
          </a:xfrm>
          <a:prstGeom prst="rect">
            <a:avLst/>
          </a:prstGeom>
        </p:spPr>
        <p:txBody>
          <a:bodyPr/>
          <a:lstStyle>
            <a:lvl1pPr marL="0" indent="0" algn="ctr">
              <a:buSzTx/>
              <a:buFontTx/>
              <a:buNone/>
              <a:defRPr sz="2400"/>
            </a:lvl1pPr>
            <a:lvl2pPr marL="0" indent="0" algn="ctr">
              <a:buSzTx/>
              <a:buFontTx/>
              <a:buNone/>
              <a:defRPr sz="2400"/>
            </a:lvl2pPr>
            <a:lvl3pPr marL="0" indent="0" algn="ctr">
              <a:buSzTx/>
              <a:buFontTx/>
              <a:buNone/>
              <a:defRPr sz="2400"/>
            </a:lvl3pPr>
            <a:lvl4pPr marL="0" indent="0" algn="ctr">
              <a:buSzTx/>
              <a:buFontTx/>
              <a:buNone/>
              <a:defRPr sz="2400"/>
            </a:lvl4pPr>
            <a:lvl5pPr marL="0" indent="0" algn="ctr">
              <a:buSzTx/>
              <a:buFontTx/>
              <a:buNone/>
              <a:defRPr sz="2400"/>
            </a:lvl5pPr>
          </a:lstStyle>
          <a:p>
            <a:pPr lvl="0">
              <a:defRPr sz="1800"/>
            </a:pPr>
            <a:r>
              <a:rPr sz="2400"/>
              <a:t>Texte niveau 1</a:t>
            </a:r>
          </a:p>
          <a:p>
            <a:pPr lvl="1">
              <a:defRPr sz="1800"/>
            </a:pPr>
            <a:r>
              <a:rPr sz="2400"/>
              <a:t>Texte niveau 2</a:t>
            </a:r>
          </a:p>
          <a:p>
            <a:pPr lvl="2">
              <a:defRPr sz="1800"/>
            </a:pPr>
            <a:r>
              <a:rPr sz="2400"/>
              <a:t>Texte niveau 3</a:t>
            </a:r>
          </a:p>
          <a:p>
            <a:pPr lvl="3">
              <a:defRPr sz="1800"/>
            </a:pPr>
            <a:r>
              <a:rPr sz="2400"/>
              <a:t>Texte niveau 4</a:t>
            </a:r>
          </a:p>
          <a:p>
            <a:pPr lvl="4">
              <a:defRPr sz="1800"/>
            </a:pPr>
            <a:r>
              <a:rPr sz="2400"/>
              <a:t>Texte niveau 5</a:t>
            </a:r>
          </a:p>
        </p:txBody>
      </p:sp>
      <p:sp>
        <p:nvSpPr>
          <p:cNvPr id="8" name="Shape 8"/>
          <p:cNvSpPr>
            <a:spLocks noGrp="1"/>
          </p:cNvSpPr>
          <p:nvPr>
            <p:ph type="sldNum" sz="quarter" idx="2"/>
          </p:nvPr>
        </p:nvSpPr>
        <p:spPr>
          <a:prstGeom prst="rect">
            <a:avLst/>
          </a:prstGeom>
        </p:spPr>
        <p:txBody>
          <a:bodyPr/>
          <a:lstStyle/>
          <a:p>
            <a:pPr lvl="0"/>
            <a:fld id="{86CB4B4D-7CA3-9044-876B-883B54F8677D}" type="slidenum">
              <a:t>‹N°›</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ítulo e texto vertical">
    <p:spTree>
      <p:nvGrpSpPr>
        <p:cNvPr id="1" name=""/>
        <p:cNvGrpSpPr/>
        <p:nvPr/>
      </p:nvGrpSpPr>
      <p:grpSpPr>
        <a:xfrm>
          <a:off x="0" y="0"/>
          <a:ext cx="0" cy="0"/>
          <a:chOff x="0" y="0"/>
          <a:chExt cx="0" cy="0"/>
        </a:xfrm>
      </p:grpSpPr>
      <p:sp>
        <p:nvSpPr>
          <p:cNvPr id="39" name="Shape 39"/>
          <p:cNvSpPr>
            <a:spLocks noGrp="1"/>
          </p:cNvSpPr>
          <p:nvPr>
            <p:ph type="title"/>
          </p:nvPr>
        </p:nvSpPr>
        <p:spPr>
          <a:prstGeom prst="rect">
            <a:avLst/>
          </a:prstGeom>
        </p:spPr>
        <p:txBody>
          <a:bodyPr/>
          <a:lstStyle/>
          <a:p>
            <a:pPr lvl="0">
              <a:defRPr sz="1800"/>
            </a:pPr>
            <a:r>
              <a:rPr sz="4400"/>
              <a:t>Texte du titre</a:t>
            </a:r>
          </a:p>
        </p:txBody>
      </p:sp>
      <p:sp>
        <p:nvSpPr>
          <p:cNvPr id="40" name="Shape 40"/>
          <p:cNvSpPr>
            <a:spLocks noGrp="1"/>
          </p:cNvSpPr>
          <p:nvPr>
            <p:ph type="body" idx="1"/>
          </p:nvPr>
        </p:nvSpPr>
        <p:spPr>
          <a:prstGeom prst="rect">
            <a:avLst/>
          </a:prstGeom>
        </p:spPr>
        <p:txBody>
          <a:bodyPr/>
          <a:lstStyle/>
          <a:p>
            <a:pPr lvl="0">
              <a:defRPr sz="1800"/>
            </a:pPr>
            <a:r>
              <a:rPr sz="2800"/>
              <a:t>Texte niveau 1</a:t>
            </a:r>
          </a:p>
          <a:p>
            <a:pPr lvl="1">
              <a:defRPr sz="1800"/>
            </a:pPr>
            <a:r>
              <a:rPr sz="2800"/>
              <a:t>Texte niveau 2</a:t>
            </a:r>
          </a:p>
          <a:p>
            <a:pPr lvl="2">
              <a:defRPr sz="1800"/>
            </a:pPr>
            <a:r>
              <a:rPr sz="2800"/>
              <a:t>Texte niveau 3</a:t>
            </a:r>
          </a:p>
          <a:p>
            <a:pPr lvl="3">
              <a:defRPr sz="1800"/>
            </a:pPr>
            <a:r>
              <a:rPr sz="2800"/>
              <a:t>Texte niveau 4</a:t>
            </a:r>
          </a:p>
          <a:p>
            <a:pPr lvl="4">
              <a:defRPr sz="1800"/>
            </a:pPr>
            <a:r>
              <a:rPr sz="2800"/>
              <a:t>Texte niveau 5</a:t>
            </a:r>
          </a:p>
        </p:txBody>
      </p:sp>
      <p:sp>
        <p:nvSpPr>
          <p:cNvPr id="41" name="Shape 41"/>
          <p:cNvSpPr>
            <a:spLocks noGrp="1"/>
          </p:cNvSpPr>
          <p:nvPr>
            <p:ph type="sldNum" sz="quarter" idx="2"/>
          </p:nvPr>
        </p:nvSpPr>
        <p:spPr>
          <a:prstGeom prst="rect">
            <a:avLst/>
          </a:prstGeom>
        </p:spPr>
        <p:txBody>
          <a:bodyPr/>
          <a:lstStyle/>
          <a:p>
            <a:pPr lvl="0"/>
            <a:fld id="{86CB4B4D-7CA3-9044-876B-883B54F8677D}" type="slidenum">
              <a:t>‹N°›</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ítulo e texto verticais">
    <p:spTree>
      <p:nvGrpSpPr>
        <p:cNvPr id="1" name=""/>
        <p:cNvGrpSpPr/>
        <p:nvPr/>
      </p:nvGrpSpPr>
      <p:grpSpPr>
        <a:xfrm>
          <a:off x="0" y="0"/>
          <a:ext cx="0" cy="0"/>
          <a:chOff x="0" y="0"/>
          <a:chExt cx="0" cy="0"/>
        </a:xfrm>
      </p:grpSpPr>
      <p:sp>
        <p:nvSpPr>
          <p:cNvPr id="43" name="Shape 43"/>
          <p:cNvSpPr>
            <a:spLocks noGrp="1"/>
          </p:cNvSpPr>
          <p:nvPr>
            <p:ph type="title"/>
          </p:nvPr>
        </p:nvSpPr>
        <p:spPr>
          <a:xfrm>
            <a:off x="8724900" y="0"/>
            <a:ext cx="2628900" cy="6542089"/>
          </a:xfrm>
          <a:prstGeom prst="rect">
            <a:avLst/>
          </a:prstGeom>
        </p:spPr>
        <p:txBody>
          <a:bodyPr/>
          <a:lstStyle/>
          <a:p>
            <a:pPr lvl="0">
              <a:defRPr sz="1800"/>
            </a:pPr>
            <a:r>
              <a:rPr sz="4400"/>
              <a:t>Texte du titre</a:t>
            </a:r>
          </a:p>
        </p:txBody>
      </p:sp>
      <p:sp>
        <p:nvSpPr>
          <p:cNvPr id="44" name="Shape 44"/>
          <p:cNvSpPr>
            <a:spLocks noGrp="1"/>
          </p:cNvSpPr>
          <p:nvPr>
            <p:ph type="body" idx="1"/>
          </p:nvPr>
        </p:nvSpPr>
        <p:spPr>
          <a:xfrm>
            <a:off x="838200" y="365125"/>
            <a:ext cx="7734300" cy="6492875"/>
          </a:xfrm>
          <a:prstGeom prst="rect">
            <a:avLst/>
          </a:prstGeom>
        </p:spPr>
        <p:txBody>
          <a:bodyPr/>
          <a:lstStyle/>
          <a:p>
            <a:pPr lvl="0">
              <a:defRPr sz="1800"/>
            </a:pPr>
            <a:r>
              <a:rPr sz="2800"/>
              <a:t>Texte niveau 1</a:t>
            </a:r>
          </a:p>
          <a:p>
            <a:pPr lvl="1">
              <a:defRPr sz="1800"/>
            </a:pPr>
            <a:r>
              <a:rPr sz="2800"/>
              <a:t>Texte niveau 2</a:t>
            </a:r>
          </a:p>
          <a:p>
            <a:pPr lvl="2">
              <a:defRPr sz="1800"/>
            </a:pPr>
            <a:r>
              <a:rPr sz="2800"/>
              <a:t>Texte niveau 3</a:t>
            </a:r>
          </a:p>
          <a:p>
            <a:pPr lvl="3">
              <a:defRPr sz="1800"/>
            </a:pPr>
            <a:r>
              <a:rPr sz="2800"/>
              <a:t>Texte niveau 4</a:t>
            </a:r>
          </a:p>
          <a:p>
            <a:pPr lvl="4">
              <a:defRPr sz="1800"/>
            </a:pPr>
            <a:r>
              <a:rPr sz="2800"/>
              <a:t>Texte niveau 5</a:t>
            </a:r>
          </a:p>
        </p:txBody>
      </p:sp>
      <p:sp>
        <p:nvSpPr>
          <p:cNvPr id="45" name="Shape 45"/>
          <p:cNvSpPr>
            <a:spLocks noGrp="1"/>
          </p:cNvSpPr>
          <p:nvPr>
            <p:ph type="sldNum" sz="quarter" idx="2"/>
          </p:nvPr>
        </p:nvSpPr>
        <p:spPr>
          <a:prstGeom prst="rect">
            <a:avLst/>
          </a:prstGeom>
        </p:spPr>
        <p:txBody>
          <a:bodyPr/>
          <a:lstStyle/>
          <a:p>
            <a:pPr lvl="0"/>
            <a:fld id="{86CB4B4D-7CA3-9044-876B-883B54F8677D}" type="slidenum">
              <a:t>‹N°›</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ítulo e conteúdo">
    <p:spTree>
      <p:nvGrpSpPr>
        <p:cNvPr id="1" name=""/>
        <p:cNvGrpSpPr/>
        <p:nvPr/>
      </p:nvGrpSpPr>
      <p:grpSpPr>
        <a:xfrm>
          <a:off x="0" y="0"/>
          <a:ext cx="0" cy="0"/>
          <a:chOff x="0" y="0"/>
          <a:chExt cx="0" cy="0"/>
        </a:xfrm>
      </p:grpSpPr>
      <p:sp>
        <p:nvSpPr>
          <p:cNvPr id="10" name="Shape 10"/>
          <p:cNvSpPr>
            <a:spLocks noGrp="1"/>
          </p:cNvSpPr>
          <p:nvPr>
            <p:ph type="title"/>
          </p:nvPr>
        </p:nvSpPr>
        <p:spPr>
          <a:prstGeom prst="rect">
            <a:avLst/>
          </a:prstGeom>
        </p:spPr>
        <p:txBody>
          <a:bodyPr/>
          <a:lstStyle/>
          <a:p>
            <a:pPr lvl="0">
              <a:defRPr sz="1800"/>
            </a:pPr>
            <a:r>
              <a:rPr sz="4400"/>
              <a:t>Texte du titre</a:t>
            </a:r>
          </a:p>
        </p:txBody>
      </p:sp>
      <p:sp>
        <p:nvSpPr>
          <p:cNvPr id="11" name="Shape 11"/>
          <p:cNvSpPr>
            <a:spLocks noGrp="1"/>
          </p:cNvSpPr>
          <p:nvPr>
            <p:ph type="body" idx="1"/>
          </p:nvPr>
        </p:nvSpPr>
        <p:spPr>
          <a:prstGeom prst="rect">
            <a:avLst/>
          </a:prstGeom>
        </p:spPr>
        <p:txBody>
          <a:bodyPr/>
          <a:lstStyle/>
          <a:p>
            <a:pPr lvl="0">
              <a:defRPr sz="1800"/>
            </a:pPr>
            <a:r>
              <a:rPr sz="2800"/>
              <a:t>Texte niveau 1</a:t>
            </a:r>
          </a:p>
          <a:p>
            <a:pPr lvl="1">
              <a:defRPr sz="1800"/>
            </a:pPr>
            <a:r>
              <a:rPr sz="2800"/>
              <a:t>Texte niveau 2</a:t>
            </a:r>
          </a:p>
          <a:p>
            <a:pPr lvl="2">
              <a:defRPr sz="1800"/>
            </a:pPr>
            <a:r>
              <a:rPr sz="2800"/>
              <a:t>Texte niveau 3</a:t>
            </a:r>
          </a:p>
          <a:p>
            <a:pPr lvl="3">
              <a:defRPr sz="1800"/>
            </a:pPr>
            <a:r>
              <a:rPr sz="2800"/>
              <a:t>Texte niveau 4</a:t>
            </a:r>
          </a:p>
          <a:p>
            <a:pPr lvl="4">
              <a:defRPr sz="1800"/>
            </a:pPr>
            <a:r>
              <a:rPr sz="2800"/>
              <a:t>Texte niveau 5</a:t>
            </a:r>
          </a:p>
        </p:txBody>
      </p:sp>
      <p:sp>
        <p:nvSpPr>
          <p:cNvPr id="12" name="Shape 12"/>
          <p:cNvSpPr>
            <a:spLocks noGrp="1"/>
          </p:cNvSpPr>
          <p:nvPr>
            <p:ph type="sldNum" sz="quarter" idx="2"/>
          </p:nvPr>
        </p:nvSpPr>
        <p:spPr>
          <a:prstGeom prst="rect">
            <a:avLst/>
          </a:prstGeom>
        </p:spPr>
        <p:txBody>
          <a:bodyPr/>
          <a:lstStyle/>
          <a:p>
            <a:pPr lvl="0"/>
            <a:fld id="{86CB4B4D-7CA3-9044-876B-883B54F8677D}" type="slidenum">
              <a:t>‹N°›</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Cabeçalho da Seção">
    <p:spTree>
      <p:nvGrpSpPr>
        <p:cNvPr id="1" name=""/>
        <p:cNvGrpSpPr/>
        <p:nvPr/>
      </p:nvGrpSpPr>
      <p:grpSpPr>
        <a:xfrm>
          <a:off x="0" y="0"/>
          <a:ext cx="0" cy="0"/>
          <a:chOff x="0" y="0"/>
          <a:chExt cx="0" cy="0"/>
        </a:xfrm>
      </p:grpSpPr>
      <p:sp>
        <p:nvSpPr>
          <p:cNvPr id="14" name="Shape 14"/>
          <p:cNvSpPr>
            <a:spLocks noGrp="1"/>
          </p:cNvSpPr>
          <p:nvPr>
            <p:ph type="title"/>
          </p:nvPr>
        </p:nvSpPr>
        <p:spPr>
          <a:xfrm>
            <a:off x="831850" y="0"/>
            <a:ext cx="10515600" cy="4562475"/>
          </a:xfrm>
          <a:prstGeom prst="rect">
            <a:avLst/>
          </a:prstGeom>
        </p:spPr>
        <p:txBody>
          <a:bodyPr anchor="b"/>
          <a:lstStyle>
            <a:lvl1pPr>
              <a:defRPr sz="6000"/>
            </a:lvl1pPr>
          </a:lstStyle>
          <a:p>
            <a:pPr lvl="0">
              <a:defRPr sz="1800"/>
            </a:pPr>
            <a:r>
              <a:rPr sz="6000"/>
              <a:t>Texte du titre</a:t>
            </a:r>
          </a:p>
        </p:txBody>
      </p:sp>
      <p:sp>
        <p:nvSpPr>
          <p:cNvPr id="15" name="Shape 15"/>
          <p:cNvSpPr>
            <a:spLocks noGrp="1"/>
          </p:cNvSpPr>
          <p:nvPr>
            <p:ph type="body" idx="1"/>
          </p:nvPr>
        </p:nvSpPr>
        <p:spPr>
          <a:xfrm>
            <a:off x="831850" y="4589462"/>
            <a:ext cx="10515600" cy="2268539"/>
          </a:xfrm>
          <a:prstGeom prst="rect">
            <a:avLst/>
          </a:prstGeom>
        </p:spPr>
        <p:txBody>
          <a:bodyPr/>
          <a:lstStyle>
            <a:lvl1pPr marL="0" indent="0">
              <a:buSzTx/>
              <a:buFontTx/>
              <a:buNone/>
              <a:defRPr sz="2400">
                <a:solidFill>
                  <a:srgbClr val="888888"/>
                </a:solidFill>
              </a:defRPr>
            </a:lvl1pPr>
            <a:lvl2pPr marL="0" indent="0">
              <a:buSzTx/>
              <a:buFontTx/>
              <a:buNone/>
              <a:defRPr sz="2400">
                <a:solidFill>
                  <a:srgbClr val="888888"/>
                </a:solidFill>
              </a:defRPr>
            </a:lvl2pPr>
            <a:lvl3pPr marL="0" indent="0">
              <a:buSzTx/>
              <a:buFontTx/>
              <a:buNone/>
              <a:defRPr sz="2400">
                <a:solidFill>
                  <a:srgbClr val="888888"/>
                </a:solidFill>
              </a:defRPr>
            </a:lvl3pPr>
            <a:lvl4pPr marL="0" indent="0">
              <a:buSzTx/>
              <a:buFontTx/>
              <a:buNone/>
              <a:defRPr sz="2400">
                <a:solidFill>
                  <a:srgbClr val="888888"/>
                </a:solidFill>
              </a:defRPr>
            </a:lvl4pPr>
            <a:lvl5pPr marL="0" indent="0">
              <a:buSzTx/>
              <a:buFontTx/>
              <a:buNone/>
              <a:defRPr sz="2400">
                <a:solidFill>
                  <a:srgbClr val="888888"/>
                </a:solidFill>
              </a:defRPr>
            </a:lvl5pPr>
          </a:lstStyle>
          <a:p>
            <a:pPr lvl="0">
              <a:defRPr sz="1800">
                <a:solidFill>
                  <a:srgbClr val="000000"/>
                </a:solidFill>
              </a:defRPr>
            </a:pPr>
            <a:r>
              <a:rPr sz="2400">
                <a:solidFill>
                  <a:srgbClr val="888888"/>
                </a:solidFill>
              </a:rPr>
              <a:t>Texte niveau 1</a:t>
            </a:r>
          </a:p>
          <a:p>
            <a:pPr lvl="1">
              <a:defRPr sz="1800">
                <a:solidFill>
                  <a:srgbClr val="000000"/>
                </a:solidFill>
              </a:defRPr>
            </a:pPr>
            <a:r>
              <a:rPr sz="2400">
                <a:solidFill>
                  <a:srgbClr val="888888"/>
                </a:solidFill>
              </a:rPr>
              <a:t>Texte niveau 2</a:t>
            </a:r>
          </a:p>
          <a:p>
            <a:pPr lvl="2">
              <a:defRPr sz="1800">
                <a:solidFill>
                  <a:srgbClr val="000000"/>
                </a:solidFill>
              </a:defRPr>
            </a:pPr>
            <a:r>
              <a:rPr sz="2400">
                <a:solidFill>
                  <a:srgbClr val="888888"/>
                </a:solidFill>
              </a:rPr>
              <a:t>Texte niveau 3</a:t>
            </a:r>
          </a:p>
          <a:p>
            <a:pPr lvl="3">
              <a:defRPr sz="1800">
                <a:solidFill>
                  <a:srgbClr val="000000"/>
                </a:solidFill>
              </a:defRPr>
            </a:pPr>
            <a:r>
              <a:rPr sz="2400">
                <a:solidFill>
                  <a:srgbClr val="888888"/>
                </a:solidFill>
              </a:rPr>
              <a:t>Texte niveau 4</a:t>
            </a:r>
          </a:p>
          <a:p>
            <a:pPr lvl="4">
              <a:defRPr sz="1800">
                <a:solidFill>
                  <a:srgbClr val="000000"/>
                </a:solidFill>
              </a:defRPr>
            </a:pPr>
            <a:r>
              <a:rPr sz="2400">
                <a:solidFill>
                  <a:srgbClr val="888888"/>
                </a:solidFill>
              </a:rPr>
              <a:t>Texte niveau 5</a:t>
            </a:r>
          </a:p>
        </p:txBody>
      </p:sp>
      <p:sp>
        <p:nvSpPr>
          <p:cNvPr id="16" name="Shape 16"/>
          <p:cNvSpPr>
            <a:spLocks noGrp="1"/>
          </p:cNvSpPr>
          <p:nvPr>
            <p:ph type="sldNum" sz="quarter" idx="2"/>
          </p:nvPr>
        </p:nvSpPr>
        <p:spPr>
          <a:prstGeom prst="rect">
            <a:avLst/>
          </a:prstGeom>
        </p:spPr>
        <p:txBody>
          <a:bodyPr/>
          <a:lstStyle/>
          <a:p>
            <a:pPr lvl="0"/>
            <a:fld id="{86CB4B4D-7CA3-9044-876B-883B54F8677D}" type="slidenum">
              <a:t>‹N°›</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Duas Partes de Conteúdo">
    <p:spTree>
      <p:nvGrpSpPr>
        <p:cNvPr id="1" name=""/>
        <p:cNvGrpSpPr/>
        <p:nvPr/>
      </p:nvGrpSpPr>
      <p:grpSpPr>
        <a:xfrm>
          <a:off x="0" y="0"/>
          <a:ext cx="0" cy="0"/>
          <a:chOff x="0" y="0"/>
          <a:chExt cx="0" cy="0"/>
        </a:xfrm>
      </p:grpSpPr>
      <p:sp>
        <p:nvSpPr>
          <p:cNvPr id="18" name="Shape 18"/>
          <p:cNvSpPr>
            <a:spLocks noGrp="1"/>
          </p:cNvSpPr>
          <p:nvPr>
            <p:ph type="title"/>
          </p:nvPr>
        </p:nvSpPr>
        <p:spPr>
          <a:prstGeom prst="rect">
            <a:avLst/>
          </a:prstGeom>
        </p:spPr>
        <p:txBody>
          <a:bodyPr/>
          <a:lstStyle/>
          <a:p>
            <a:pPr lvl="0">
              <a:defRPr sz="1800"/>
            </a:pPr>
            <a:r>
              <a:rPr sz="4400"/>
              <a:t>Texte du titre</a:t>
            </a:r>
          </a:p>
        </p:txBody>
      </p:sp>
      <p:sp>
        <p:nvSpPr>
          <p:cNvPr id="19" name="Shape 19"/>
          <p:cNvSpPr>
            <a:spLocks noGrp="1"/>
          </p:cNvSpPr>
          <p:nvPr>
            <p:ph type="body" idx="1"/>
          </p:nvPr>
        </p:nvSpPr>
        <p:spPr>
          <a:xfrm>
            <a:off x="838200" y="1825625"/>
            <a:ext cx="5181600" cy="5032375"/>
          </a:xfrm>
          <a:prstGeom prst="rect">
            <a:avLst/>
          </a:prstGeom>
        </p:spPr>
        <p:txBody>
          <a:bodyPr/>
          <a:lstStyle/>
          <a:p>
            <a:pPr lvl="0">
              <a:defRPr sz="1800"/>
            </a:pPr>
            <a:r>
              <a:rPr sz="2800"/>
              <a:t>Texte niveau 1</a:t>
            </a:r>
          </a:p>
          <a:p>
            <a:pPr lvl="1">
              <a:defRPr sz="1800"/>
            </a:pPr>
            <a:r>
              <a:rPr sz="2800"/>
              <a:t>Texte niveau 2</a:t>
            </a:r>
          </a:p>
          <a:p>
            <a:pPr lvl="2">
              <a:defRPr sz="1800"/>
            </a:pPr>
            <a:r>
              <a:rPr sz="2800"/>
              <a:t>Texte niveau 3</a:t>
            </a:r>
          </a:p>
          <a:p>
            <a:pPr lvl="3">
              <a:defRPr sz="1800"/>
            </a:pPr>
            <a:r>
              <a:rPr sz="2800"/>
              <a:t>Texte niveau 4</a:t>
            </a:r>
          </a:p>
          <a:p>
            <a:pPr lvl="4">
              <a:defRPr sz="1800"/>
            </a:pPr>
            <a:r>
              <a:rPr sz="2800"/>
              <a:t>Texte niveau 5</a:t>
            </a:r>
          </a:p>
        </p:txBody>
      </p:sp>
      <p:sp>
        <p:nvSpPr>
          <p:cNvPr id="20" name="Shape 20"/>
          <p:cNvSpPr>
            <a:spLocks noGrp="1"/>
          </p:cNvSpPr>
          <p:nvPr>
            <p:ph type="sldNum" sz="quarter" idx="2"/>
          </p:nvPr>
        </p:nvSpPr>
        <p:spPr>
          <a:prstGeom prst="rect">
            <a:avLst/>
          </a:prstGeom>
        </p:spPr>
        <p:txBody>
          <a:bodyPr/>
          <a:lstStyle/>
          <a:p>
            <a:pPr lvl="0"/>
            <a:fld id="{86CB4B4D-7CA3-9044-876B-883B54F8677D}" type="slidenum">
              <a:t>‹N°›</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ação">
    <p:spTree>
      <p:nvGrpSpPr>
        <p:cNvPr id="1" name=""/>
        <p:cNvGrpSpPr/>
        <p:nvPr/>
      </p:nvGrpSpPr>
      <p:grpSpPr>
        <a:xfrm>
          <a:off x="0" y="0"/>
          <a:ext cx="0" cy="0"/>
          <a:chOff x="0" y="0"/>
          <a:chExt cx="0" cy="0"/>
        </a:xfrm>
      </p:grpSpPr>
      <p:sp>
        <p:nvSpPr>
          <p:cNvPr id="22" name="Shape 22"/>
          <p:cNvSpPr>
            <a:spLocks noGrp="1"/>
          </p:cNvSpPr>
          <p:nvPr>
            <p:ph type="title"/>
          </p:nvPr>
        </p:nvSpPr>
        <p:spPr>
          <a:xfrm>
            <a:off x="839787" y="365125"/>
            <a:ext cx="10515601" cy="1325563"/>
          </a:xfrm>
          <a:prstGeom prst="rect">
            <a:avLst/>
          </a:prstGeom>
        </p:spPr>
        <p:txBody>
          <a:bodyPr/>
          <a:lstStyle/>
          <a:p>
            <a:pPr lvl="0">
              <a:defRPr sz="1800"/>
            </a:pPr>
            <a:r>
              <a:rPr sz="4400"/>
              <a:t>Texte du titre</a:t>
            </a:r>
          </a:p>
        </p:txBody>
      </p:sp>
      <p:sp>
        <p:nvSpPr>
          <p:cNvPr id="23" name="Shape 23"/>
          <p:cNvSpPr>
            <a:spLocks noGrp="1"/>
          </p:cNvSpPr>
          <p:nvPr>
            <p:ph type="body" idx="1"/>
          </p:nvPr>
        </p:nvSpPr>
        <p:spPr>
          <a:xfrm>
            <a:off x="839787" y="1681163"/>
            <a:ext cx="5157790" cy="823914"/>
          </a:xfrm>
          <a:prstGeom prst="rect">
            <a:avLst/>
          </a:prstGeom>
        </p:spPr>
        <p:txBody>
          <a:bodyPr anchor="b"/>
          <a:lstStyle>
            <a:lvl1pPr marL="0" indent="0">
              <a:buSzTx/>
              <a:buFontTx/>
              <a:buNone/>
              <a:defRPr sz="2400" b="1"/>
            </a:lvl1pPr>
            <a:lvl2pPr marL="0" indent="0">
              <a:buSzTx/>
              <a:buFontTx/>
              <a:buNone/>
              <a:defRPr sz="2400" b="1"/>
            </a:lvl2pPr>
            <a:lvl3pPr marL="0" indent="0">
              <a:buSzTx/>
              <a:buFontTx/>
              <a:buNone/>
              <a:defRPr sz="2400" b="1"/>
            </a:lvl3pPr>
            <a:lvl4pPr marL="0" indent="0">
              <a:buSzTx/>
              <a:buFontTx/>
              <a:buNone/>
              <a:defRPr sz="2400" b="1"/>
            </a:lvl4pPr>
            <a:lvl5pPr marL="0" indent="0">
              <a:buSzTx/>
              <a:buFontTx/>
              <a:buNone/>
              <a:defRPr sz="2400" b="1"/>
            </a:lvl5pPr>
          </a:lstStyle>
          <a:p>
            <a:pPr lvl="0">
              <a:defRPr sz="1800" b="0"/>
            </a:pPr>
            <a:r>
              <a:rPr sz="2400" b="1"/>
              <a:t>Texte niveau 1</a:t>
            </a:r>
          </a:p>
          <a:p>
            <a:pPr lvl="1">
              <a:defRPr sz="1800" b="0"/>
            </a:pPr>
            <a:r>
              <a:rPr sz="2400" b="1"/>
              <a:t>Texte niveau 2</a:t>
            </a:r>
          </a:p>
          <a:p>
            <a:pPr lvl="2">
              <a:defRPr sz="1800" b="0"/>
            </a:pPr>
            <a:r>
              <a:rPr sz="2400" b="1"/>
              <a:t>Texte niveau 3</a:t>
            </a:r>
          </a:p>
          <a:p>
            <a:pPr lvl="3">
              <a:defRPr sz="1800" b="0"/>
            </a:pPr>
            <a:r>
              <a:rPr sz="2400" b="1"/>
              <a:t>Texte niveau 4</a:t>
            </a:r>
          </a:p>
          <a:p>
            <a:pPr lvl="4">
              <a:defRPr sz="1800" b="0"/>
            </a:pPr>
            <a:r>
              <a:rPr sz="2400" b="1"/>
              <a:t>Texte niveau 5</a:t>
            </a:r>
          </a:p>
        </p:txBody>
      </p:sp>
      <p:sp>
        <p:nvSpPr>
          <p:cNvPr id="24" name="Shape 24"/>
          <p:cNvSpPr>
            <a:spLocks noGrp="1"/>
          </p:cNvSpPr>
          <p:nvPr>
            <p:ph type="sldNum" sz="quarter" idx="2"/>
          </p:nvPr>
        </p:nvSpPr>
        <p:spPr>
          <a:prstGeom prst="rect">
            <a:avLst/>
          </a:prstGeom>
        </p:spPr>
        <p:txBody>
          <a:bodyPr/>
          <a:lstStyle/>
          <a:p>
            <a:pPr lvl="0"/>
            <a:fld id="{86CB4B4D-7CA3-9044-876B-883B54F8677D}" type="slidenum">
              <a:t>‹N°›</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Somente título">
    <p:spTree>
      <p:nvGrpSpPr>
        <p:cNvPr id="1" name=""/>
        <p:cNvGrpSpPr/>
        <p:nvPr/>
      </p:nvGrpSpPr>
      <p:grpSpPr>
        <a:xfrm>
          <a:off x="0" y="0"/>
          <a:ext cx="0" cy="0"/>
          <a:chOff x="0" y="0"/>
          <a:chExt cx="0" cy="0"/>
        </a:xfrm>
      </p:grpSpPr>
      <p:sp>
        <p:nvSpPr>
          <p:cNvPr id="26" name="Shape 26"/>
          <p:cNvSpPr>
            <a:spLocks noGrp="1"/>
          </p:cNvSpPr>
          <p:nvPr>
            <p:ph type="title"/>
          </p:nvPr>
        </p:nvSpPr>
        <p:spPr>
          <a:xfrm>
            <a:off x="838200" y="0"/>
            <a:ext cx="10515600" cy="2055813"/>
          </a:xfrm>
          <a:prstGeom prst="rect">
            <a:avLst/>
          </a:prstGeom>
        </p:spPr>
        <p:txBody>
          <a:bodyPr/>
          <a:lstStyle/>
          <a:p>
            <a:pPr lvl="0">
              <a:defRPr sz="1800"/>
            </a:pPr>
            <a:r>
              <a:rPr sz="4400"/>
              <a:t>Texte du titre</a:t>
            </a:r>
          </a:p>
        </p:txBody>
      </p:sp>
      <p:sp>
        <p:nvSpPr>
          <p:cNvPr id="27" name="Shape 27"/>
          <p:cNvSpPr>
            <a:spLocks noGrp="1"/>
          </p:cNvSpPr>
          <p:nvPr>
            <p:ph type="sldNum" sz="quarter" idx="2"/>
          </p:nvPr>
        </p:nvSpPr>
        <p:spPr>
          <a:prstGeom prst="rect">
            <a:avLst/>
          </a:prstGeom>
        </p:spPr>
        <p:txBody>
          <a:bodyPr/>
          <a:lstStyle/>
          <a:p>
            <a:pPr lvl="0"/>
            <a:fld id="{86CB4B4D-7CA3-9044-876B-883B54F8677D}" type="slidenum">
              <a:t>‹N°›</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Em branco">
    <p:spTree>
      <p:nvGrpSpPr>
        <p:cNvPr id="1" name=""/>
        <p:cNvGrpSpPr/>
        <p:nvPr/>
      </p:nvGrpSpPr>
      <p:grpSpPr>
        <a:xfrm>
          <a:off x="0" y="0"/>
          <a:ext cx="0" cy="0"/>
          <a:chOff x="0" y="0"/>
          <a:chExt cx="0" cy="0"/>
        </a:xfrm>
      </p:grpSpPr>
      <p:sp>
        <p:nvSpPr>
          <p:cNvPr id="29" name="Shape 29"/>
          <p:cNvSpPr>
            <a:spLocks noGrp="1"/>
          </p:cNvSpPr>
          <p:nvPr>
            <p:ph type="sldNum" sz="quarter" idx="2"/>
          </p:nvPr>
        </p:nvSpPr>
        <p:spPr>
          <a:prstGeom prst="rect">
            <a:avLst/>
          </a:prstGeom>
        </p:spPr>
        <p:txBody>
          <a:bodyPr/>
          <a:lstStyle/>
          <a:p>
            <a:pPr lvl="0"/>
            <a:fld id="{86CB4B4D-7CA3-9044-876B-883B54F8677D}" type="slidenum">
              <a:t>‹N°›</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údo com Legenda">
    <p:spTree>
      <p:nvGrpSpPr>
        <p:cNvPr id="1" name=""/>
        <p:cNvGrpSpPr/>
        <p:nvPr/>
      </p:nvGrpSpPr>
      <p:grpSpPr>
        <a:xfrm>
          <a:off x="0" y="0"/>
          <a:ext cx="0" cy="0"/>
          <a:chOff x="0" y="0"/>
          <a:chExt cx="0" cy="0"/>
        </a:xfrm>
      </p:grpSpPr>
      <p:sp>
        <p:nvSpPr>
          <p:cNvPr id="31" name="Shape 31"/>
          <p:cNvSpPr>
            <a:spLocks noGrp="1"/>
          </p:cNvSpPr>
          <p:nvPr>
            <p:ph type="title"/>
          </p:nvPr>
        </p:nvSpPr>
        <p:spPr>
          <a:xfrm>
            <a:off x="839787" y="0"/>
            <a:ext cx="3932240" cy="2057400"/>
          </a:xfrm>
          <a:prstGeom prst="rect">
            <a:avLst/>
          </a:prstGeom>
        </p:spPr>
        <p:txBody>
          <a:bodyPr anchor="b"/>
          <a:lstStyle>
            <a:lvl1pPr>
              <a:defRPr sz="3200"/>
            </a:lvl1pPr>
          </a:lstStyle>
          <a:p>
            <a:pPr lvl="0">
              <a:defRPr sz="1800"/>
            </a:pPr>
            <a:r>
              <a:rPr sz="3200"/>
              <a:t>Texte du titre</a:t>
            </a:r>
          </a:p>
        </p:txBody>
      </p:sp>
      <p:sp>
        <p:nvSpPr>
          <p:cNvPr id="32" name="Shape 32"/>
          <p:cNvSpPr>
            <a:spLocks noGrp="1"/>
          </p:cNvSpPr>
          <p:nvPr>
            <p:ph type="body" idx="1"/>
          </p:nvPr>
        </p:nvSpPr>
        <p:spPr>
          <a:xfrm>
            <a:off x="5183187" y="987425"/>
            <a:ext cx="6172202" cy="587057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pPr lvl="0">
              <a:defRPr sz="1800"/>
            </a:pPr>
            <a:r>
              <a:rPr sz="3200"/>
              <a:t>Texte niveau 1</a:t>
            </a:r>
          </a:p>
          <a:p>
            <a:pPr lvl="1">
              <a:defRPr sz="1800"/>
            </a:pPr>
            <a:r>
              <a:rPr sz="3200"/>
              <a:t>Texte niveau 2</a:t>
            </a:r>
          </a:p>
          <a:p>
            <a:pPr lvl="2">
              <a:defRPr sz="1800"/>
            </a:pPr>
            <a:r>
              <a:rPr sz="3200"/>
              <a:t>Texte niveau 3</a:t>
            </a:r>
          </a:p>
          <a:p>
            <a:pPr lvl="3">
              <a:defRPr sz="1800"/>
            </a:pPr>
            <a:r>
              <a:rPr sz="3200"/>
              <a:t>Texte niveau 4</a:t>
            </a:r>
          </a:p>
          <a:p>
            <a:pPr lvl="4">
              <a:defRPr sz="1800"/>
            </a:pPr>
            <a:r>
              <a:rPr sz="3200"/>
              <a:t>Texte niveau 5</a:t>
            </a:r>
          </a:p>
        </p:txBody>
      </p:sp>
      <p:sp>
        <p:nvSpPr>
          <p:cNvPr id="33" name="Shape 33"/>
          <p:cNvSpPr>
            <a:spLocks noGrp="1"/>
          </p:cNvSpPr>
          <p:nvPr>
            <p:ph type="sldNum" sz="quarter" idx="2"/>
          </p:nvPr>
        </p:nvSpPr>
        <p:spPr>
          <a:prstGeom prst="rect">
            <a:avLst/>
          </a:prstGeom>
        </p:spPr>
        <p:txBody>
          <a:bodyPr/>
          <a:lstStyle/>
          <a:p>
            <a:pPr lvl="0"/>
            <a:fld id="{86CB4B4D-7CA3-9044-876B-883B54F8677D}" type="slidenum">
              <a:t>‹N°›</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Imagem com Legenda">
    <p:spTree>
      <p:nvGrpSpPr>
        <p:cNvPr id="1" name=""/>
        <p:cNvGrpSpPr/>
        <p:nvPr/>
      </p:nvGrpSpPr>
      <p:grpSpPr>
        <a:xfrm>
          <a:off x="0" y="0"/>
          <a:ext cx="0" cy="0"/>
          <a:chOff x="0" y="0"/>
          <a:chExt cx="0" cy="0"/>
        </a:xfrm>
      </p:grpSpPr>
      <p:sp>
        <p:nvSpPr>
          <p:cNvPr id="35" name="Shape 35"/>
          <p:cNvSpPr>
            <a:spLocks noGrp="1"/>
          </p:cNvSpPr>
          <p:nvPr>
            <p:ph type="title"/>
          </p:nvPr>
        </p:nvSpPr>
        <p:spPr>
          <a:xfrm>
            <a:off x="839787" y="0"/>
            <a:ext cx="3932240" cy="2057400"/>
          </a:xfrm>
          <a:prstGeom prst="rect">
            <a:avLst/>
          </a:prstGeom>
        </p:spPr>
        <p:txBody>
          <a:bodyPr anchor="b"/>
          <a:lstStyle>
            <a:lvl1pPr>
              <a:defRPr sz="3200"/>
            </a:lvl1pPr>
          </a:lstStyle>
          <a:p>
            <a:pPr lvl="0">
              <a:defRPr sz="1800"/>
            </a:pPr>
            <a:r>
              <a:rPr sz="3200"/>
              <a:t>Texte du titre</a:t>
            </a:r>
          </a:p>
        </p:txBody>
      </p:sp>
      <p:sp>
        <p:nvSpPr>
          <p:cNvPr id="36" name="Shape 36"/>
          <p:cNvSpPr>
            <a:spLocks noGrp="1"/>
          </p:cNvSpPr>
          <p:nvPr>
            <p:ph type="body" idx="1"/>
          </p:nvPr>
        </p:nvSpPr>
        <p:spPr>
          <a:xfrm>
            <a:off x="839787" y="2057400"/>
            <a:ext cx="3932240" cy="4800600"/>
          </a:xfrm>
          <a:prstGeom prst="rect">
            <a:avLst/>
          </a:prstGeom>
        </p:spPr>
        <p:txBody>
          <a:bodyPr/>
          <a:lstStyle>
            <a:lvl1pPr marL="0" indent="0">
              <a:buSzTx/>
              <a:buFontTx/>
              <a:buNone/>
              <a:defRPr sz="1600"/>
            </a:lvl1pPr>
            <a:lvl2pPr marL="0" indent="0">
              <a:buSzTx/>
              <a:buFontTx/>
              <a:buNone/>
              <a:defRPr sz="1600"/>
            </a:lvl2pPr>
            <a:lvl3pPr marL="0" indent="0">
              <a:buSzTx/>
              <a:buFontTx/>
              <a:buNone/>
              <a:defRPr sz="1600"/>
            </a:lvl3pPr>
            <a:lvl4pPr marL="0" indent="0">
              <a:buSzTx/>
              <a:buFontTx/>
              <a:buNone/>
              <a:defRPr sz="1600"/>
            </a:lvl4pPr>
            <a:lvl5pPr marL="0" indent="0">
              <a:buSzTx/>
              <a:buFontTx/>
              <a:buNone/>
              <a:defRPr sz="1600"/>
            </a:lvl5pPr>
          </a:lstStyle>
          <a:p>
            <a:pPr lvl="0">
              <a:defRPr sz="1800"/>
            </a:pPr>
            <a:r>
              <a:rPr sz="1600"/>
              <a:t>Texte niveau 1</a:t>
            </a:r>
          </a:p>
          <a:p>
            <a:pPr lvl="1">
              <a:defRPr sz="1800"/>
            </a:pPr>
            <a:r>
              <a:rPr sz="1600"/>
              <a:t>Texte niveau 2</a:t>
            </a:r>
          </a:p>
          <a:p>
            <a:pPr lvl="2">
              <a:defRPr sz="1800"/>
            </a:pPr>
            <a:r>
              <a:rPr sz="1600"/>
              <a:t>Texte niveau 3</a:t>
            </a:r>
          </a:p>
          <a:p>
            <a:pPr lvl="3">
              <a:defRPr sz="1800"/>
            </a:pPr>
            <a:r>
              <a:rPr sz="1600"/>
              <a:t>Texte niveau 4</a:t>
            </a:r>
          </a:p>
          <a:p>
            <a:pPr lvl="4">
              <a:defRPr sz="1800"/>
            </a:pPr>
            <a:r>
              <a:rPr sz="1600"/>
              <a:t>Texte niveau 5</a:t>
            </a:r>
          </a:p>
        </p:txBody>
      </p:sp>
      <p:sp>
        <p:nvSpPr>
          <p:cNvPr id="37" name="Shape 37"/>
          <p:cNvSpPr>
            <a:spLocks noGrp="1"/>
          </p:cNvSpPr>
          <p:nvPr>
            <p:ph type="sldNum" sz="quarter" idx="2"/>
          </p:nvPr>
        </p:nvSpPr>
        <p:spPr>
          <a:prstGeom prst="rect">
            <a:avLst/>
          </a:prstGeom>
        </p:spPr>
        <p:txBody>
          <a:bodyPr/>
          <a:lstStyle/>
          <a:p>
            <a:pPr lvl="0"/>
            <a:fld id="{86CB4B4D-7CA3-9044-876B-883B54F8677D}" type="slidenum">
              <a:t>‹N°›</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838200" y="230186"/>
            <a:ext cx="10515600" cy="1595440"/>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normAutofit/>
          </a:bodyPr>
          <a:lstStyle/>
          <a:p>
            <a:pPr lvl="0">
              <a:defRPr sz="1800"/>
            </a:pPr>
            <a:r>
              <a:rPr sz="4400"/>
              <a:t>Texte du titre</a:t>
            </a:r>
          </a:p>
        </p:txBody>
      </p:sp>
      <p:sp>
        <p:nvSpPr>
          <p:cNvPr id="3" name="Shape 3"/>
          <p:cNvSpPr>
            <a:spLocks noGrp="1"/>
          </p:cNvSpPr>
          <p:nvPr>
            <p:ph type="body" idx="1"/>
          </p:nvPr>
        </p:nvSpPr>
        <p:spPr>
          <a:xfrm>
            <a:off x="838200" y="1825625"/>
            <a:ext cx="10515600" cy="5032375"/>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ormAutofit/>
          </a:bodyPr>
          <a:lstStyle/>
          <a:p>
            <a:pPr lvl="0">
              <a:defRPr sz="1800"/>
            </a:pPr>
            <a:r>
              <a:rPr sz="2800"/>
              <a:t>Texte niveau 1</a:t>
            </a:r>
          </a:p>
          <a:p>
            <a:pPr lvl="1">
              <a:defRPr sz="1800"/>
            </a:pPr>
            <a:r>
              <a:rPr sz="2800"/>
              <a:t>Texte niveau 2</a:t>
            </a:r>
          </a:p>
          <a:p>
            <a:pPr lvl="2">
              <a:defRPr sz="1800"/>
            </a:pPr>
            <a:r>
              <a:rPr sz="2800"/>
              <a:t>Texte niveau 3</a:t>
            </a:r>
          </a:p>
          <a:p>
            <a:pPr lvl="3">
              <a:defRPr sz="1800"/>
            </a:pPr>
            <a:r>
              <a:rPr sz="2800"/>
              <a:t>Texte niveau 4</a:t>
            </a:r>
          </a:p>
          <a:p>
            <a:pPr lvl="4">
              <a:defRPr sz="1800"/>
            </a:pPr>
            <a:r>
              <a:rPr sz="2800"/>
              <a:t>Texte niveau 5</a:t>
            </a:r>
          </a:p>
        </p:txBody>
      </p:sp>
      <p:sp>
        <p:nvSpPr>
          <p:cNvPr id="4" name="Shape 4"/>
          <p:cNvSpPr>
            <a:spLocks noGrp="1"/>
          </p:cNvSpPr>
          <p:nvPr>
            <p:ph type="sldNum" sz="quarter" idx="2"/>
          </p:nvPr>
        </p:nvSpPr>
        <p:spPr>
          <a:xfrm>
            <a:off x="8610600" y="6404291"/>
            <a:ext cx="2743200" cy="269239"/>
          </a:xfrm>
          <a:prstGeom prst="rect">
            <a:avLst/>
          </a:prstGeom>
          <a:ln w="12700">
            <a:miter lim="400000"/>
          </a:ln>
        </p:spPr>
        <p:txBody>
          <a:bodyPr lIns="45718" tIns="45718" rIns="45718" bIns="45718" anchor="ctr">
            <a:spAutoFit/>
          </a:bodyPr>
          <a:lstStyle>
            <a:lvl1pPr algn="r">
              <a:defRPr sz="1200">
                <a:solidFill>
                  <a:srgbClr val="888888"/>
                </a:solidFill>
                <a:latin typeface="Calibri"/>
                <a:ea typeface="Calibri"/>
                <a:cs typeface="Calibri"/>
                <a:sym typeface="Calibri"/>
              </a:defRPr>
            </a:lvl1pPr>
          </a:lstStyle>
          <a:p>
            <a:pPr lvl="0"/>
            <a:fld id="{86CB4B4D-7CA3-9044-876B-883B54F8677D}" type="slidenum">
              <a:t>‹N°›</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txStyles>
    <p:titleStyle>
      <a:lvl1pPr>
        <a:lnSpc>
          <a:spcPct val="90000"/>
        </a:lnSpc>
        <a:defRPr sz="4400">
          <a:latin typeface="Calibri Light"/>
          <a:ea typeface="Calibri Light"/>
          <a:cs typeface="Calibri Light"/>
          <a:sym typeface="Calibri Light"/>
        </a:defRPr>
      </a:lvl1pPr>
      <a:lvl2pPr>
        <a:lnSpc>
          <a:spcPct val="90000"/>
        </a:lnSpc>
        <a:defRPr sz="4400">
          <a:latin typeface="Calibri Light"/>
          <a:ea typeface="Calibri Light"/>
          <a:cs typeface="Calibri Light"/>
          <a:sym typeface="Calibri Light"/>
        </a:defRPr>
      </a:lvl2pPr>
      <a:lvl3pPr>
        <a:lnSpc>
          <a:spcPct val="90000"/>
        </a:lnSpc>
        <a:defRPr sz="4400">
          <a:latin typeface="Calibri Light"/>
          <a:ea typeface="Calibri Light"/>
          <a:cs typeface="Calibri Light"/>
          <a:sym typeface="Calibri Light"/>
        </a:defRPr>
      </a:lvl3pPr>
      <a:lvl4pPr>
        <a:lnSpc>
          <a:spcPct val="90000"/>
        </a:lnSpc>
        <a:defRPr sz="4400">
          <a:latin typeface="Calibri Light"/>
          <a:ea typeface="Calibri Light"/>
          <a:cs typeface="Calibri Light"/>
          <a:sym typeface="Calibri Light"/>
        </a:defRPr>
      </a:lvl4pPr>
      <a:lvl5pPr>
        <a:lnSpc>
          <a:spcPct val="90000"/>
        </a:lnSpc>
        <a:defRPr sz="4400">
          <a:latin typeface="Calibri Light"/>
          <a:ea typeface="Calibri Light"/>
          <a:cs typeface="Calibri Light"/>
          <a:sym typeface="Calibri Light"/>
        </a:defRPr>
      </a:lvl5pPr>
      <a:lvl6pPr>
        <a:lnSpc>
          <a:spcPct val="90000"/>
        </a:lnSpc>
        <a:defRPr sz="4400">
          <a:latin typeface="Calibri Light"/>
          <a:ea typeface="Calibri Light"/>
          <a:cs typeface="Calibri Light"/>
          <a:sym typeface="Calibri Light"/>
        </a:defRPr>
      </a:lvl6pPr>
      <a:lvl7pPr>
        <a:lnSpc>
          <a:spcPct val="90000"/>
        </a:lnSpc>
        <a:defRPr sz="4400">
          <a:latin typeface="Calibri Light"/>
          <a:ea typeface="Calibri Light"/>
          <a:cs typeface="Calibri Light"/>
          <a:sym typeface="Calibri Light"/>
        </a:defRPr>
      </a:lvl7pPr>
      <a:lvl8pPr>
        <a:lnSpc>
          <a:spcPct val="90000"/>
        </a:lnSpc>
        <a:defRPr sz="4400">
          <a:latin typeface="Calibri Light"/>
          <a:ea typeface="Calibri Light"/>
          <a:cs typeface="Calibri Light"/>
          <a:sym typeface="Calibri Light"/>
        </a:defRPr>
      </a:lvl8pPr>
      <a:lvl9pPr>
        <a:lnSpc>
          <a:spcPct val="90000"/>
        </a:lnSpc>
        <a:defRPr sz="4400">
          <a:latin typeface="Calibri Light"/>
          <a:ea typeface="Calibri Light"/>
          <a:cs typeface="Calibri Light"/>
          <a:sym typeface="Calibri Light"/>
        </a:defRPr>
      </a:lvl9pPr>
    </p:titleStyle>
    <p:bodyStyle>
      <a:lvl1pPr marL="228600" indent="-228600">
        <a:lnSpc>
          <a:spcPct val="90000"/>
        </a:lnSpc>
        <a:spcBef>
          <a:spcPts val="1000"/>
        </a:spcBef>
        <a:buSzPct val="100000"/>
        <a:buFont typeface="Arial"/>
        <a:buChar char="•"/>
        <a:defRPr sz="2800">
          <a:latin typeface="Calibri"/>
          <a:ea typeface="Calibri"/>
          <a:cs typeface="Calibri"/>
          <a:sym typeface="Calibri"/>
        </a:defRPr>
      </a:lvl1pPr>
      <a:lvl2pPr marL="723900" indent="-266700">
        <a:lnSpc>
          <a:spcPct val="90000"/>
        </a:lnSpc>
        <a:spcBef>
          <a:spcPts val="1000"/>
        </a:spcBef>
        <a:buSzPct val="100000"/>
        <a:buFont typeface="Arial"/>
        <a:buChar char="•"/>
        <a:defRPr sz="2800">
          <a:latin typeface="Calibri"/>
          <a:ea typeface="Calibri"/>
          <a:cs typeface="Calibri"/>
          <a:sym typeface="Calibri"/>
        </a:defRPr>
      </a:lvl2pPr>
      <a:lvl3pPr marL="1234438" indent="-320038">
        <a:lnSpc>
          <a:spcPct val="90000"/>
        </a:lnSpc>
        <a:spcBef>
          <a:spcPts val="1000"/>
        </a:spcBef>
        <a:buSzPct val="100000"/>
        <a:buFont typeface="Arial"/>
        <a:buChar char="•"/>
        <a:defRPr sz="2800">
          <a:latin typeface="Calibri"/>
          <a:ea typeface="Calibri"/>
          <a:cs typeface="Calibri"/>
          <a:sym typeface="Calibri"/>
        </a:defRPr>
      </a:lvl3pPr>
      <a:lvl4pPr marL="1727200" indent="-355600">
        <a:lnSpc>
          <a:spcPct val="90000"/>
        </a:lnSpc>
        <a:spcBef>
          <a:spcPts val="1000"/>
        </a:spcBef>
        <a:buSzPct val="100000"/>
        <a:buFont typeface="Arial"/>
        <a:buChar char="•"/>
        <a:defRPr sz="2800">
          <a:latin typeface="Calibri"/>
          <a:ea typeface="Calibri"/>
          <a:cs typeface="Calibri"/>
          <a:sym typeface="Calibri"/>
        </a:defRPr>
      </a:lvl4pPr>
      <a:lvl5pPr marL="2184400" indent="-355600">
        <a:lnSpc>
          <a:spcPct val="90000"/>
        </a:lnSpc>
        <a:spcBef>
          <a:spcPts val="1000"/>
        </a:spcBef>
        <a:buSzPct val="100000"/>
        <a:buFont typeface="Arial"/>
        <a:buChar char="•"/>
        <a:defRPr sz="2800">
          <a:latin typeface="Calibri"/>
          <a:ea typeface="Calibri"/>
          <a:cs typeface="Calibri"/>
          <a:sym typeface="Calibri"/>
        </a:defRPr>
      </a:lvl5pPr>
      <a:lvl6pPr marL="2641600" indent="-355600">
        <a:lnSpc>
          <a:spcPct val="90000"/>
        </a:lnSpc>
        <a:spcBef>
          <a:spcPts val="1000"/>
        </a:spcBef>
        <a:buSzPct val="100000"/>
        <a:buFont typeface="Arial"/>
        <a:buChar char="•"/>
        <a:defRPr sz="2800">
          <a:latin typeface="Calibri"/>
          <a:ea typeface="Calibri"/>
          <a:cs typeface="Calibri"/>
          <a:sym typeface="Calibri"/>
        </a:defRPr>
      </a:lvl6pPr>
      <a:lvl7pPr marL="3098800" indent="-355600">
        <a:lnSpc>
          <a:spcPct val="90000"/>
        </a:lnSpc>
        <a:spcBef>
          <a:spcPts val="1000"/>
        </a:spcBef>
        <a:buSzPct val="100000"/>
        <a:buFont typeface="Arial"/>
        <a:buChar char="•"/>
        <a:defRPr sz="2800">
          <a:latin typeface="Calibri"/>
          <a:ea typeface="Calibri"/>
          <a:cs typeface="Calibri"/>
          <a:sym typeface="Calibri"/>
        </a:defRPr>
      </a:lvl7pPr>
      <a:lvl8pPr marL="3556000" indent="-355600">
        <a:lnSpc>
          <a:spcPct val="90000"/>
        </a:lnSpc>
        <a:spcBef>
          <a:spcPts val="1000"/>
        </a:spcBef>
        <a:buSzPct val="100000"/>
        <a:buFont typeface="Arial"/>
        <a:buChar char="•"/>
        <a:defRPr sz="2800">
          <a:latin typeface="Calibri"/>
          <a:ea typeface="Calibri"/>
          <a:cs typeface="Calibri"/>
          <a:sym typeface="Calibri"/>
        </a:defRPr>
      </a:lvl8pPr>
      <a:lvl9pPr marL="4013200" indent="-355600">
        <a:lnSpc>
          <a:spcPct val="90000"/>
        </a:lnSpc>
        <a:spcBef>
          <a:spcPts val="1000"/>
        </a:spcBef>
        <a:buSzPct val="100000"/>
        <a:buFont typeface="Arial"/>
        <a:buChar char="•"/>
        <a:defRPr sz="2800">
          <a:latin typeface="Calibri"/>
          <a:ea typeface="Calibri"/>
          <a:cs typeface="Calibri"/>
          <a:sym typeface="Calibri"/>
        </a:defRPr>
      </a:lvl9pPr>
    </p:bodyStyle>
    <p:otherStyle>
      <a:lvl1pPr algn="r">
        <a:defRPr sz="1200">
          <a:solidFill>
            <a:schemeClr val="tx1"/>
          </a:solidFill>
          <a:latin typeface="+mn-lt"/>
          <a:ea typeface="+mn-ea"/>
          <a:cs typeface="+mn-cs"/>
          <a:sym typeface="Calibri"/>
        </a:defRPr>
      </a:lvl1pPr>
      <a:lvl2pPr algn="r">
        <a:defRPr sz="1200">
          <a:solidFill>
            <a:schemeClr val="tx1"/>
          </a:solidFill>
          <a:latin typeface="+mn-lt"/>
          <a:ea typeface="+mn-ea"/>
          <a:cs typeface="+mn-cs"/>
          <a:sym typeface="Calibri"/>
        </a:defRPr>
      </a:lvl2pPr>
      <a:lvl3pPr algn="r">
        <a:defRPr sz="1200">
          <a:solidFill>
            <a:schemeClr val="tx1"/>
          </a:solidFill>
          <a:latin typeface="+mn-lt"/>
          <a:ea typeface="+mn-ea"/>
          <a:cs typeface="+mn-cs"/>
          <a:sym typeface="Calibri"/>
        </a:defRPr>
      </a:lvl3pPr>
      <a:lvl4pPr algn="r">
        <a:defRPr sz="1200">
          <a:solidFill>
            <a:schemeClr val="tx1"/>
          </a:solidFill>
          <a:latin typeface="+mn-lt"/>
          <a:ea typeface="+mn-ea"/>
          <a:cs typeface="+mn-cs"/>
          <a:sym typeface="Calibri"/>
        </a:defRPr>
      </a:lvl4pPr>
      <a:lvl5pPr algn="r">
        <a:defRPr sz="1200">
          <a:solidFill>
            <a:schemeClr val="tx1"/>
          </a:solidFill>
          <a:latin typeface="+mn-lt"/>
          <a:ea typeface="+mn-ea"/>
          <a:cs typeface="+mn-cs"/>
          <a:sym typeface="Calibri"/>
        </a:defRPr>
      </a:lvl5pPr>
      <a:lvl6pPr algn="r">
        <a:defRPr sz="1200">
          <a:solidFill>
            <a:schemeClr val="tx1"/>
          </a:solidFill>
          <a:latin typeface="+mn-lt"/>
          <a:ea typeface="+mn-ea"/>
          <a:cs typeface="+mn-cs"/>
          <a:sym typeface="Calibri"/>
        </a:defRPr>
      </a:lvl6pPr>
      <a:lvl7pPr algn="r">
        <a:defRPr sz="1200">
          <a:solidFill>
            <a:schemeClr val="tx1"/>
          </a:solidFill>
          <a:latin typeface="+mn-lt"/>
          <a:ea typeface="+mn-ea"/>
          <a:cs typeface="+mn-cs"/>
          <a:sym typeface="Calibri"/>
        </a:defRPr>
      </a:lvl7pPr>
      <a:lvl8pPr algn="r">
        <a:defRPr sz="1200">
          <a:solidFill>
            <a:schemeClr val="tx1"/>
          </a:solidFill>
          <a:latin typeface="+mn-lt"/>
          <a:ea typeface="+mn-ea"/>
          <a:cs typeface="+mn-cs"/>
          <a:sym typeface="Calibri"/>
        </a:defRPr>
      </a:lvl8pPr>
      <a:lvl9pPr algn="r">
        <a:defRPr sz="12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hyperlink" Target="https://www.construction-institute.or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jpeg"/><Relationship Id="rId7" Type="http://schemas.openxmlformats.org/officeDocument/2006/relationships/image" Target="../media/image4.e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hyperlink" Target="https://wappp.org/" TargetMode="Externa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www.cica.net/covid-19-overview/" TargetMode="Externa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hyperlink" Target="http://www.cica.net/cica-covid-19-overview/" TargetMode="External"/><Relationship Id="rId5" Type="http://schemas.openxmlformats.org/officeDocument/2006/relationships/hyperlink" Target="https://www.glopram.com/" TargetMode="External"/><Relationship Id="rId4" Type="http://schemas.openxmlformats.org/officeDocument/2006/relationships/hyperlink" Target="http://www.gredeg.cnrs.fr/working-papers/GREDEG-WP-2020-55.pdf"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6.emf"/><Relationship Id="rId5" Type="http://schemas.openxmlformats.org/officeDocument/2006/relationships/oleObject" Target="../embeddings/oleObject2.bin"/><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image1.jpeg"/>
          <p:cNvPicPr/>
          <p:nvPr/>
        </p:nvPicPr>
        <p:blipFill>
          <a:blip r:embed="rId2"/>
          <a:stretch>
            <a:fillRect/>
          </a:stretch>
        </p:blipFill>
        <p:spPr>
          <a:xfrm>
            <a:off x="0" y="0"/>
            <a:ext cx="12192000" cy="6882214"/>
          </a:xfrm>
          <a:prstGeom prst="rect">
            <a:avLst/>
          </a:prstGeom>
          <a:ln w="12700">
            <a:miter lim="400000"/>
          </a:ln>
        </p:spPr>
      </p:pic>
      <p:sp>
        <p:nvSpPr>
          <p:cNvPr id="50" name="Shape 50"/>
          <p:cNvSpPr/>
          <p:nvPr/>
        </p:nvSpPr>
        <p:spPr>
          <a:xfrm>
            <a:off x="379581" y="1582406"/>
            <a:ext cx="11182846" cy="100583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lvl="0" algn="r"/>
            <a:r>
              <a:rPr lang="fr-FR" sz="3600" b="1" dirty="0">
                <a:solidFill>
                  <a:srgbClr val="0584C3"/>
                </a:solidFill>
                <a:effectLst>
                  <a:outerShdw blurRad="38100" dist="38100" dir="2700000" rotWithShape="0">
                    <a:srgbClr val="000000">
                      <a:alpha val="43137"/>
                    </a:srgbClr>
                  </a:outerShdw>
                </a:effectLst>
              </a:rPr>
              <a:t>CICA ACTIVITY REPORT</a:t>
            </a:r>
            <a:endParaRPr lang="fr-FR" sz="3600" b="1" dirty="0">
              <a:solidFill>
                <a:srgbClr val="0584C3"/>
              </a:solidFill>
              <a:effectLst>
                <a:outerShdw blurRad="38100" dist="38100" dir="2700000" rotWithShape="0">
                  <a:srgbClr val="000000">
                    <a:alpha val="43137"/>
                  </a:srgbClr>
                </a:outerShdw>
              </a:effectLst>
              <a:latin typeface="Calibri"/>
              <a:ea typeface="Calibri"/>
              <a:cs typeface="Calibri"/>
              <a:sym typeface="Calibri"/>
            </a:endParaRPr>
          </a:p>
          <a:p>
            <a:pPr lvl="0" algn="r"/>
            <a:r>
              <a:rPr sz="2400" b="1" dirty="0">
                <a:solidFill>
                  <a:srgbClr val="0584C3"/>
                </a:solidFill>
                <a:effectLst>
                  <a:outerShdw blurRad="38100" dist="38100" dir="2700000" rotWithShape="0">
                    <a:srgbClr val="000000">
                      <a:alpha val="43137"/>
                    </a:srgbClr>
                  </a:outerShdw>
                </a:effectLst>
              </a:rPr>
              <a:t>Main activities since </a:t>
            </a:r>
            <a:r>
              <a:rPr lang="fr-FR" sz="2400" b="1" dirty="0">
                <a:solidFill>
                  <a:srgbClr val="0584C3"/>
                </a:solidFill>
                <a:effectLst>
                  <a:outerShdw blurRad="38100" dist="38100" dir="2700000" rotWithShape="0">
                    <a:srgbClr val="000000">
                      <a:alpha val="43137"/>
                    </a:srgbClr>
                  </a:outerShdw>
                </a:effectLst>
              </a:rPr>
              <a:t>May 18, 2021</a:t>
            </a:r>
            <a:endParaRPr sz="2400" b="1" dirty="0">
              <a:solidFill>
                <a:srgbClr val="0584C3"/>
              </a:solidFill>
              <a:effectLst>
                <a:outerShdw blurRad="38100" dist="38100" dir="2700000" rotWithShape="0">
                  <a:srgbClr val="000000">
                    <a:alpha val="43137"/>
                  </a:srgbClr>
                </a:outerShdw>
              </a:effectLst>
            </a:endParaRPr>
          </a:p>
        </p:txBody>
      </p:sp>
      <p:sp>
        <p:nvSpPr>
          <p:cNvPr id="51" name="Shape 51"/>
          <p:cNvSpPr/>
          <p:nvPr/>
        </p:nvSpPr>
        <p:spPr>
          <a:xfrm>
            <a:off x="1183908" y="3563018"/>
            <a:ext cx="10378518" cy="150113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lvl="0" algn="r"/>
            <a:r>
              <a:rPr lang="fr-FR" sz="2400" b="1" dirty="0">
                <a:solidFill>
                  <a:srgbClr val="FF0000"/>
                </a:solidFill>
                <a:effectLst>
                  <a:outerShdw blurRad="38100" dist="38100" dir="2700000" rotWithShape="0">
                    <a:srgbClr val="000000">
                      <a:alpha val="43137"/>
                    </a:srgbClr>
                  </a:outerShdw>
                </a:effectLst>
              </a:rPr>
              <a:t>CICA </a:t>
            </a:r>
            <a:r>
              <a:rPr lang="fr-FR" sz="2400" b="1" dirty="0" err="1">
                <a:solidFill>
                  <a:srgbClr val="FF0000"/>
                </a:solidFill>
                <a:effectLst>
                  <a:outerShdw blurRad="38100" dist="38100" dir="2700000" rotWithShape="0">
                    <a:srgbClr val="000000">
                      <a:alpha val="43137"/>
                    </a:srgbClr>
                  </a:outerShdw>
                </a:effectLst>
              </a:rPr>
              <a:t>Board</a:t>
            </a:r>
            <a:r>
              <a:rPr lang="fr-FR" sz="2400" b="1" dirty="0">
                <a:solidFill>
                  <a:srgbClr val="FF0000"/>
                </a:solidFill>
                <a:effectLst>
                  <a:outerShdw blurRad="38100" dist="38100" dir="2700000" rotWithShape="0">
                    <a:srgbClr val="000000">
                      <a:alpha val="43137"/>
                    </a:srgbClr>
                  </a:outerShdw>
                </a:effectLst>
              </a:rPr>
              <a:t> Meeting</a:t>
            </a:r>
            <a:r>
              <a:rPr sz="2400" b="1" dirty="0">
                <a:solidFill>
                  <a:srgbClr val="FF0000"/>
                </a:solidFill>
                <a:effectLst>
                  <a:outerShdw blurRad="38100" dist="38100" dir="2700000" rotWithShape="0">
                    <a:srgbClr val="000000">
                      <a:alpha val="43137"/>
                    </a:srgbClr>
                  </a:outerShdw>
                </a:effectLst>
              </a:rPr>
              <a:t>,  </a:t>
            </a:r>
            <a:endParaRPr sz="2400" b="1" dirty="0">
              <a:solidFill>
                <a:srgbClr val="FF0000"/>
              </a:solidFill>
              <a:effectLst>
                <a:outerShdw blurRad="38100" dist="38100" dir="2700000" rotWithShape="0">
                  <a:srgbClr val="000000">
                    <a:alpha val="43137"/>
                  </a:srgbClr>
                </a:outerShdw>
              </a:effectLst>
              <a:latin typeface="Calibri"/>
              <a:ea typeface="Calibri"/>
              <a:cs typeface="Calibri"/>
              <a:sym typeface="Calibri"/>
            </a:endParaRPr>
          </a:p>
          <a:p>
            <a:pPr lvl="0" algn="r"/>
            <a:r>
              <a:rPr lang="fr-FR" sz="2400" b="1" dirty="0" err="1">
                <a:solidFill>
                  <a:srgbClr val="FF0000"/>
                </a:solidFill>
                <a:effectLst>
                  <a:outerShdw blurRad="38100" dist="38100" dir="2700000" rotWithShape="0">
                    <a:srgbClr val="000000">
                      <a:alpha val="43137"/>
                    </a:srgbClr>
                  </a:outerShdw>
                </a:effectLst>
              </a:rPr>
              <a:t>December</a:t>
            </a:r>
            <a:r>
              <a:rPr lang="fr-FR" sz="2400" b="1" dirty="0">
                <a:solidFill>
                  <a:srgbClr val="FF0000"/>
                </a:solidFill>
                <a:effectLst>
                  <a:outerShdw blurRad="38100" dist="38100" dir="2700000" rotWithShape="0">
                    <a:srgbClr val="000000">
                      <a:alpha val="43137"/>
                    </a:srgbClr>
                  </a:outerShdw>
                </a:effectLst>
              </a:rPr>
              <a:t> 7</a:t>
            </a:r>
            <a:r>
              <a:rPr sz="2400" b="1" dirty="0">
                <a:solidFill>
                  <a:srgbClr val="FF0000"/>
                </a:solidFill>
                <a:effectLst>
                  <a:outerShdw blurRad="38100" dist="38100" dir="2700000" rotWithShape="0">
                    <a:srgbClr val="000000">
                      <a:alpha val="43137"/>
                    </a:srgbClr>
                  </a:outerShdw>
                </a:effectLst>
              </a:rPr>
              <a:t>, 20</a:t>
            </a:r>
            <a:r>
              <a:rPr lang="fr-FR" sz="2400" b="1" dirty="0">
                <a:solidFill>
                  <a:srgbClr val="FF0000"/>
                </a:solidFill>
                <a:effectLst>
                  <a:outerShdw blurRad="38100" dist="38100" dir="2700000" rotWithShape="0">
                    <a:srgbClr val="000000">
                      <a:alpha val="43137"/>
                    </a:srgbClr>
                  </a:outerShdw>
                </a:effectLst>
              </a:rPr>
              <a:t>21</a:t>
            </a:r>
            <a:endParaRPr sz="2400" b="1" dirty="0">
              <a:solidFill>
                <a:srgbClr val="FF0000"/>
              </a:solidFill>
              <a:effectLst>
                <a:outerShdw blurRad="38100" dist="38100" dir="2700000" rotWithShape="0">
                  <a:srgbClr val="000000">
                    <a:alpha val="43137"/>
                  </a:srgbClr>
                </a:outerShdw>
              </a:effectLst>
              <a:latin typeface="Calibri"/>
              <a:ea typeface="Calibri"/>
              <a:cs typeface="Calibri"/>
              <a:sym typeface="Calibri"/>
            </a:endParaRPr>
          </a:p>
          <a:p>
            <a:pPr lvl="0" algn="r"/>
            <a:endParaRPr sz="2400" b="1" dirty="0">
              <a:solidFill>
                <a:srgbClr val="FF0000"/>
              </a:solidFill>
              <a:effectLst>
                <a:outerShdw blurRad="38100" dist="38100" dir="2700000" rotWithShape="0">
                  <a:srgbClr val="000000">
                    <a:alpha val="43137"/>
                  </a:srgbClr>
                </a:outerShdw>
              </a:effectLst>
              <a:latin typeface="Calibri"/>
              <a:ea typeface="Calibri"/>
              <a:cs typeface="Calibri"/>
              <a:sym typeface="Calibri"/>
            </a:endParaRPr>
          </a:p>
          <a:p>
            <a:pPr lvl="0" algn="r"/>
            <a:r>
              <a:rPr lang="fr-FR" sz="2000" b="1" i="1" dirty="0">
                <a:solidFill>
                  <a:schemeClr val="tx1"/>
                </a:solidFill>
                <a:effectLst>
                  <a:outerShdw blurRad="38100" dist="38100" dir="2700000" rotWithShape="0">
                    <a:srgbClr val="000000">
                      <a:alpha val="43137"/>
                    </a:srgbClr>
                  </a:outerShdw>
                </a:effectLst>
              </a:rPr>
              <a:t>Fanny Dastugue</a:t>
            </a:r>
            <a:r>
              <a:rPr sz="2000" b="1" i="1" dirty="0">
                <a:solidFill>
                  <a:schemeClr val="tx1"/>
                </a:solidFill>
                <a:effectLst>
                  <a:outerShdw blurRad="38100" dist="38100" dir="2700000" rotWithShape="0">
                    <a:srgbClr val="000000">
                      <a:alpha val="43137"/>
                    </a:srgbClr>
                  </a:outerShdw>
                </a:effectLst>
              </a:rPr>
              <a:t>, CICA </a:t>
            </a:r>
            <a:r>
              <a:rPr lang="fr-FR" sz="2000" b="1" i="1" dirty="0" err="1">
                <a:solidFill>
                  <a:schemeClr val="tx1"/>
                </a:solidFill>
                <a:effectLst>
                  <a:outerShdw blurRad="38100" dist="38100" dir="2700000" rotWithShape="0">
                    <a:srgbClr val="000000">
                      <a:alpha val="43137"/>
                    </a:srgbClr>
                  </a:outerShdw>
                </a:effectLst>
              </a:rPr>
              <a:t>Director</a:t>
            </a:r>
            <a:r>
              <a:rPr lang="fr-FR" sz="2000" b="1" i="1" dirty="0">
                <a:solidFill>
                  <a:schemeClr val="tx1"/>
                </a:solidFill>
                <a:effectLst>
                  <a:outerShdw blurRad="38100" dist="38100" dir="2700000" rotWithShape="0">
                    <a:srgbClr val="000000">
                      <a:alpha val="43137"/>
                    </a:srgbClr>
                  </a:outerShdw>
                </a:effectLst>
              </a:rPr>
              <a:t> General</a:t>
            </a:r>
            <a:endParaRPr sz="2000" b="1" i="1" dirty="0">
              <a:solidFill>
                <a:schemeClr val="tx1"/>
              </a:solidFill>
              <a:effectLst>
                <a:outerShdw blurRad="38100" dist="38100" dir="2700000" rotWithShape="0">
                  <a:srgbClr val="000000">
                    <a:alpha val="43137"/>
                  </a:srgbClr>
                </a:outerShdw>
              </a:effectLst>
            </a:endParaRPr>
          </a:p>
        </p:txBody>
      </p:sp>
      <p:sp>
        <p:nvSpPr>
          <p:cNvPr id="52" name="Shape 52"/>
          <p:cNvSpPr/>
          <p:nvPr/>
        </p:nvSpPr>
        <p:spPr>
          <a:xfrm>
            <a:off x="11620155" y="4015059"/>
            <a:ext cx="127001" cy="624839"/>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lvl1pPr algn="r">
              <a:defRPr>
                <a:latin typeface="Calibri"/>
                <a:ea typeface="Calibri"/>
                <a:cs typeface="Calibri"/>
                <a:sym typeface="Calibri"/>
              </a:defRPr>
            </a:lvl1pPr>
          </a:lstStyle>
          <a:p>
            <a:pPr lvl="0"/>
            <a:br/>
            <a:endParaRPr/>
          </a:p>
        </p:txBody>
      </p:sp>
      <p:pic>
        <p:nvPicPr>
          <p:cNvPr id="53" name="image1.png"/>
          <p:cNvPicPr/>
          <p:nvPr/>
        </p:nvPicPr>
        <p:blipFill>
          <a:blip r:embed="rId3"/>
          <a:stretch>
            <a:fillRect/>
          </a:stretch>
        </p:blipFill>
        <p:spPr>
          <a:xfrm>
            <a:off x="10718555" y="546474"/>
            <a:ext cx="843872" cy="460295"/>
          </a:xfrm>
          <a:prstGeom prst="rect">
            <a:avLst/>
          </a:prstGeom>
          <a:ln w="12700">
            <a:miter lim="400000"/>
          </a:ln>
        </p:spPr>
      </p:pic>
      <p:sp>
        <p:nvSpPr>
          <p:cNvPr id="54" name="Shape 54"/>
          <p:cNvSpPr>
            <a:spLocks noGrp="1"/>
          </p:cNvSpPr>
          <p:nvPr>
            <p:ph type="sldNum" sz="quarter" idx="2"/>
          </p:nvPr>
        </p:nvSpPr>
        <p:spPr>
          <a:xfrm>
            <a:off x="8610600" y="6132829"/>
            <a:ext cx="2743200" cy="177801"/>
          </a:xfrm>
          <a:prstGeom prst="rect">
            <a:avLst/>
          </a:prstGeom>
          <a:extLst>
            <a:ext uri="{C572A759-6A51-4108-AA02-DFA0A04FC94B}">
              <ma14:wrappingTextBoxFlag xmlns:ma14="http://schemas.microsoft.com/office/mac/drawingml/2011/main" xmlns="" val="1"/>
            </a:ext>
          </a:extLst>
        </p:spPr>
        <p:txBody>
          <a:bodyPr lIns="0" tIns="0" rIns="0" bIns="0">
            <a:normAutofit lnSpcReduction="10000"/>
          </a:bodyPr>
          <a:lstStyle/>
          <a:p>
            <a:pPr lvl="0">
              <a:defRPr sz="1800">
                <a:solidFill>
                  <a:srgbClr val="000000"/>
                </a:solidFill>
              </a:defRPr>
            </a:pPr>
            <a:fld id="{86CB4B4D-7CA3-9044-876B-883B54F8677D}" type="slidenum">
              <a:rPr sz="1200">
                <a:solidFill>
                  <a:srgbClr val="888888"/>
                </a:solidFill>
              </a:rPr>
              <a:t>1</a:t>
            </a:fld>
            <a:endParaRPr sz="1200">
              <a:solidFill>
                <a:srgbClr val="888888"/>
              </a:solidFill>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image1.jpeg"/>
          <p:cNvPicPr/>
          <p:nvPr/>
        </p:nvPicPr>
        <p:blipFill>
          <a:blip r:embed="rId2"/>
          <a:stretch>
            <a:fillRect/>
          </a:stretch>
        </p:blipFill>
        <p:spPr>
          <a:xfrm>
            <a:off x="0" y="0"/>
            <a:ext cx="12212794" cy="6877583"/>
          </a:xfrm>
          <a:prstGeom prst="rect">
            <a:avLst/>
          </a:prstGeom>
          <a:ln w="12700">
            <a:miter lim="400000"/>
          </a:ln>
        </p:spPr>
      </p:pic>
      <p:sp>
        <p:nvSpPr>
          <p:cNvPr id="57" name="Shape 57"/>
          <p:cNvSpPr/>
          <p:nvPr/>
        </p:nvSpPr>
        <p:spPr>
          <a:xfrm>
            <a:off x="747428" y="856934"/>
            <a:ext cx="10655559" cy="400105"/>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defRPr sz="2200" b="1">
                <a:solidFill>
                  <a:srgbClr val="FF0000"/>
                </a:solidFill>
              </a:defRPr>
            </a:lvl1pPr>
          </a:lstStyle>
          <a:p>
            <a:pPr algn="ctr">
              <a:defRPr sz="1800" b="0">
                <a:solidFill>
                  <a:srgbClr val="000000"/>
                </a:solidFill>
              </a:defRPr>
            </a:pPr>
            <a:r>
              <a:rPr lang="en-US" sz="2000" u="sng" dirty="0">
                <a:ea typeface="Calibri"/>
                <a:cs typeface="Calibri"/>
                <a:sym typeface="Calibri"/>
              </a:rPr>
              <a:t> </a:t>
            </a:r>
          </a:p>
        </p:txBody>
      </p:sp>
      <p:pic>
        <p:nvPicPr>
          <p:cNvPr id="58" name="image2.png"/>
          <p:cNvPicPr/>
          <p:nvPr/>
        </p:nvPicPr>
        <p:blipFill>
          <a:blip r:embed="rId3"/>
          <a:stretch>
            <a:fillRect/>
          </a:stretch>
        </p:blipFill>
        <p:spPr>
          <a:xfrm>
            <a:off x="10964350" y="125246"/>
            <a:ext cx="703267" cy="383601"/>
          </a:xfrm>
          <a:prstGeom prst="rect">
            <a:avLst/>
          </a:prstGeom>
          <a:ln w="12700">
            <a:miter lim="400000"/>
          </a:ln>
        </p:spPr>
      </p:pic>
      <p:sp>
        <p:nvSpPr>
          <p:cNvPr id="59" name="Shape 59"/>
          <p:cNvSpPr>
            <a:spLocks noGrp="1"/>
          </p:cNvSpPr>
          <p:nvPr>
            <p:ph type="sldNum" sz="quarter" idx="2"/>
          </p:nvPr>
        </p:nvSpPr>
        <p:spPr>
          <a:xfrm>
            <a:off x="8610600" y="6132829"/>
            <a:ext cx="2743200" cy="177801"/>
          </a:xfrm>
          <a:prstGeom prst="rect">
            <a:avLst/>
          </a:prstGeom>
          <a:extLst>
            <a:ext uri="{C572A759-6A51-4108-AA02-DFA0A04FC94B}">
              <ma14:wrappingTextBoxFlag xmlns="" xmlns:ma14="http://schemas.microsoft.com/office/mac/drawingml/2011/main" val="1"/>
            </a:ext>
          </a:extLst>
        </p:spPr>
        <p:txBody>
          <a:bodyPr lIns="0" tIns="0" rIns="0" bIns="0">
            <a:normAutofit lnSpcReduction="10000"/>
          </a:bodyPr>
          <a:lstStyle/>
          <a:p>
            <a:pPr lvl="0">
              <a:defRPr sz="1800">
                <a:solidFill>
                  <a:srgbClr val="000000"/>
                </a:solidFill>
              </a:defRPr>
            </a:pPr>
            <a:fld id="{86CB4B4D-7CA3-9044-876B-883B54F8677D}" type="slidenum">
              <a:rPr sz="1200">
                <a:solidFill>
                  <a:srgbClr val="888888"/>
                </a:solidFill>
              </a:rPr>
              <a:t>10</a:t>
            </a:fld>
            <a:endParaRPr sz="1200" dirty="0">
              <a:solidFill>
                <a:srgbClr val="888888"/>
              </a:solidFill>
            </a:endParaRPr>
          </a:p>
        </p:txBody>
      </p:sp>
      <p:sp>
        <p:nvSpPr>
          <p:cNvPr id="7" name="Shape 60">
            <a:extLst>
              <a:ext uri="{FF2B5EF4-FFF2-40B4-BE49-F238E27FC236}">
                <a16:creationId xmlns:a16="http://schemas.microsoft.com/office/drawing/2014/main" id="{935AC976-E32D-4B84-A650-B0B1E90C71B6}"/>
              </a:ext>
            </a:extLst>
          </p:cNvPr>
          <p:cNvSpPr/>
          <p:nvPr/>
        </p:nvSpPr>
        <p:spPr>
          <a:xfrm>
            <a:off x="524383" y="312764"/>
            <a:ext cx="10558484" cy="6724914"/>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p>
            <a:pPr algn="ctr"/>
            <a:r>
              <a:rPr lang="en-US" sz="2000" b="1" dirty="0">
                <a:solidFill>
                  <a:srgbClr val="0584C3"/>
                </a:solidFill>
                <a:ea typeface="Calibri"/>
                <a:cs typeface="Calibri"/>
                <a:sym typeface="Calibri"/>
              </a:rPr>
              <a:t>CICA COLLABORATION &amp; MEMBERSHIPS</a:t>
            </a:r>
          </a:p>
          <a:p>
            <a:pPr marL="342900" indent="-342900">
              <a:buClr>
                <a:srgbClr val="FF0000"/>
              </a:buClr>
              <a:buFont typeface="Arial" panose="020B0604020202020204" pitchFamily="34" charset="0"/>
              <a:buChar char="•"/>
            </a:pPr>
            <a:endParaRPr lang="fr-FR" dirty="0">
              <a:sym typeface="Calibri"/>
            </a:endParaRPr>
          </a:p>
          <a:p>
            <a:pPr algn="just"/>
            <a:r>
              <a:rPr lang="fr-FR" b="1" dirty="0">
                <a:solidFill>
                  <a:srgbClr val="FF0000"/>
                </a:solidFill>
                <a:cs typeface="Calibri"/>
                <a:sym typeface="Calibri"/>
              </a:rPr>
              <a:t>Focus: USA</a:t>
            </a:r>
            <a:endParaRPr lang="en-US" b="1" dirty="0"/>
          </a:p>
          <a:p>
            <a:pPr algn="just"/>
            <a:r>
              <a:rPr lang="en-US" b="1" dirty="0"/>
              <a:t>National Association of Home Builders</a:t>
            </a:r>
          </a:p>
          <a:p>
            <a:pPr algn="just"/>
            <a:r>
              <a:rPr lang="en-US" dirty="0"/>
              <a:t>CICA President met with NAHB representatives in Washington DC in September 2021 to agree on future collaboration – NAHB joined the CICA working group on Housing  </a:t>
            </a:r>
          </a:p>
          <a:p>
            <a:pPr>
              <a:buClr>
                <a:srgbClr val="FF0000"/>
              </a:buClr>
            </a:pPr>
            <a:endParaRPr lang="en-US" sz="1500" dirty="0">
              <a:latin typeface="Georgia" panose="02040502050405020303" pitchFamily="18" charset="0"/>
            </a:endParaRPr>
          </a:p>
          <a:p>
            <a:r>
              <a:rPr lang="en-US" b="1" dirty="0">
                <a:solidFill>
                  <a:schemeClr val="tx1"/>
                </a:solidFill>
                <a:cs typeface="Calibri"/>
                <a:sym typeface="Calibri"/>
              </a:rPr>
              <a:t>CICA – Construction Industry Institute (CII)</a:t>
            </a:r>
          </a:p>
          <a:p>
            <a:pPr marL="342900" indent="-342900" algn="just">
              <a:buFont typeface="Wingdings" panose="05000000000000000000" pitchFamily="2" charset="2"/>
              <a:buChar char="§"/>
            </a:pPr>
            <a:r>
              <a:rPr lang="en-US" b="1" dirty="0">
                <a:solidFill>
                  <a:schemeClr val="tx1"/>
                </a:solidFill>
                <a:cs typeface="Calibri"/>
                <a:sym typeface="Calibri"/>
              </a:rPr>
              <a:t>Based in Texas, USA More info at: </a:t>
            </a:r>
            <a:r>
              <a:rPr lang="en-US" dirty="0">
                <a:solidFill>
                  <a:schemeClr val="tx1"/>
                </a:solidFill>
                <a:cs typeface="Calibri"/>
                <a:sym typeface="Calibri"/>
                <a:hlinkClick r:id="rId4"/>
              </a:rPr>
              <a:t>https://www.construction-institute.org/</a:t>
            </a:r>
            <a:endParaRPr lang="en-US" dirty="0">
              <a:solidFill>
                <a:schemeClr val="tx1"/>
              </a:solidFill>
              <a:cs typeface="Calibri"/>
              <a:sym typeface="Calibri"/>
            </a:endParaRPr>
          </a:p>
          <a:p>
            <a:pPr marL="342900" indent="-342900" algn="just">
              <a:buFont typeface="Wingdings" panose="05000000000000000000" pitchFamily="2" charset="2"/>
              <a:buChar char="§"/>
            </a:pPr>
            <a:r>
              <a:rPr lang="en-US" dirty="0">
                <a:solidFill>
                  <a:schemeClr val="tx1"/>
                </a:solidFill>
                <a:cs typeface="Calibri"/>
                <a:sym typeface="Calibri"/>
              </a:rPr>
              <a:t>Met on August 26, 2021 with </a:t>
            </a:r>
            <a:r>
              <a:rPr lang="fr-FR" dirty="0">
                <a:solidFill>
                  <a:schemeClr val="tx1"/>
                </a:solidFill>
                <a:cs typeface="Calibri"/>
                <a:sym typeface="Calibri"/>
              </a:rPr>
              <a:t>Stephen </a:t>
            </a:r>
            <a:r>
              <a:rPr lang="fr-FR" dirty="0" err="1">
                <a:solidFill>
                  <a:schemeClr val="tx1"/>
                </a:solidFill>
                <a:cs typeface="Calibri"/>
                <a:sym typeface="Calibri"/>
              </a:rPr>
              <a:t>Mulva</a:t>
            </a:r>
            <a:r>
              <a:rPr lang="fr-FR" dirty="0">
                <a:solidFill>
                  <a:schemeClr val="tx1"/>
                </a:solidFill>
                <a:cs typeface="Calibri"/>
                <a:sym typeface="Calibri"/>
              </a:rPr>
              <a:t>, </a:t>
            </a:r>
            <a:r>
              <a:rPr lang="fr-FR" dirty="0" err="1">
                <a:solidFill>
                  <a:schemeClr val="tx1"/>
                </a:solidFill>
                <a:cs typeface="Calibri"/>
                <a:sym typeface="Calibri"/>
              </a:rPr>
              <a:t>Executive</a:t>
            </a:r>
            <a:r>
              <a:rPr lang="fr-FR" dirty="0">
                <a:solidFill>
                  <a:schemeClr val="tx1"/>
                </a:solidFill>
                <a:cs typeface="Calibri"/>
                <a:sym typeface="Calibri"/>
              </a:rPr>
              <a:t> </a:t>
            </a:r>
            <a:r>
              <a:rPr lang="fr-FR" dirty="0" err="1">
                <a:solidFill>
                  <a:schemeClr val="tx1"/>
                </a:solidFill>
                <a:cs typeface="Calibri"/>
                <a:sym typeface="Calibri"/>
              </a:rPr>
              <a:t>Director</a:t>
            </a:r>
            <a:r>
              <a:rPr lang="fr-FR" dirty="0">
                <a:solidFill>
                  <a:schemeClr val="tx1"/>
                </a:solidFill>
                <a:cs typeface="Calibri"/>
                <a:sym typeface="Calibri"/>
              </a:rPr>
              <a:t> and Douglas </a:t>
            </a:r>
            <a:r>
              <a:rPr lang="fr-FR" dirty="0" err="1">
                <a:solidFill>
                  <a:schemeClr val="tx1"/>
                </a:solidFill>
                <a:cs typeface="Calibri"/>
                <a:sym typeface="Calibri"/>
              </a:rPr>
              <a:t>Ominshinki</a:t>
            </a:r>
            <a:r>
              <a:rPr lang="fr-FR" dirty="0">
                <a:solidFill>
                  <a:schemeClr val="tx1"/>
                </a:solidFill>
                <a:cs typeface="Calibri"/>
                <a:sym typeface="Calibri"/>
              </a:rPr>
              <a:t>, Chair of the </a:t>
            </a:r>
            <a:r>
              <a:rPr lang="fr-FR" dirty="0" err="1">
                <a:solidFill>
                  <a:schemeClr val="tx1"/>
                </a:solidFill>
                <a:cs typeface="Calibri"/>
                <a:sym typeface="Calibri"/>
              </a:rPr>
              <a:t>Executive</a:t>
            </a:r>
            <a:r>
              <a:rPr lang="fr-FR" dirty="0">
                <a:solidFill>
                  <a:schemeClr val="tx1"/>
                </a:solidFill>
                <a:cs typeface="Calibri"/>
                <a:sym typeface="Calibri"/>
              </a:rPr>
              <a:t> </a:t>
            </a:r>
            <a:r>
              <a:rPr lang="fr-FR" dirty="0" err="1">
                <a:solidFill>
                  <a:schemeClr val="tx1"/>
                </a:solidFill>
                <a:cs typeface="Calibri"/>
                <a:sym typeface="Calibri"/>
              </a:rPr>
              <a:t>Committee</a:t>
            </a:r>
            <a:endParaRPr lang="fr-FR" dirty="0">
              <a:solidFill>
                <a:schemeClr val="tx1"/>
              </a:solidFill>
              <a:cs typeface="Calibri"/>
              <a:sym typeface="Calibri"/>
            </a:endParaRPr>
          </a:p>
          <a:p>
            <a:pPr marL="342900" indent="-342900" algn="just">
              <a:buFont typeface="Wingdings" panose="05000000000000000000" pitchFamily="2" charset="2"/>
              <a:buChar char="§"/>
            </a:pPr>
            <a:r>
              <a:rPr lang="fr-FR" dirty="0">
                <a:solidFill>
                  <a:schemeClr val="tx1"/>
                </a:solidFill>
                <a:cs typeface="Calibri"/>
                <a:sym typeface="Calibri"/>
              </a:rPr>
              <a:t>CII and CICA </a:t>
            </a:r>
            <a:r>
              <a:rPr lang="fr-FR" dirty="0" err="1">
                <a:solidFill>
                  <a:schemeClr val="tx1"/>
                </a:solidFill>
                <a:cs typeface="Calibri"/>
                <a:sym typeface="Calibri"/>
              </a:rPr>
              <a:t>seem</a:t>
            </a:r>
            <a:r>
              <a:rPr lang="fr-FR" dirty="0">
                <a:solidFill>
                  <a:schemeClr val="tx1"/>
                </a:solidFill>
                <a:cs typeface="Calibri"/>
                <a:sym typeface="Calibri"/>
              </a:rPr>
              <a:t> to have </a:t>
            </a:r>
            <a:r>
              <a:rPr lang="fr-FR" dirty="0" err="1">
                <a:solidFill>
                  <a:schemeClr val="tx1"/>
                </a:solidFill>
                <a:cs typeface="Calibri"/>
                <a:sym typeface="Calibri"/>
              </a:rPr>
              <a:t>common</a:t>
            </a:r>
            <a:r>
              <a:rPr lang="fr-FR" dirty="0">
                <a:solidFill>
                  <a:schemeClr val="tx1"/>
                </a:solidFill>
                <a:cs typeface="Calibri"/>
                <a:sym typeface="Calibri"/>
              </a:rPr>
              <a:t> </a:t>
            </a:r>
            <a:r>
              <a:rPr lang="fr-FR" dirty="0" err="1">
                <a:solidFill>
                  <a:schemeClr val="tx1"/>
                </a:solidFill>
                <a:cs typeface="Calibri"/>
                <a:sym typeface="Calibri"/>
              </a:rPr>
              <a:t>interests</a:t>
            </a:r>
            <a:r>
              <a:rPr lang="fr-FR" dirty="0">
                <a:solidFill>
                  <a:schemeClr val="tx1"/>
                </a:solidFill>
                <a:cs typeface="Calibri"/>
                <a:sym typeface="Calibri"/>
              </a:rPr>
              <a:t>: CII </a:t>
            </a:r>
            <a:r>
              <a:rPr lang="fr-FR" dirty="0" err="1">
                <a:solidFill>
                  <a:schemeClr val="tx1"/>
                </a:solidFill>
                <a:cs typeface="Calibri"/>
                <a:sym typeface="Calibri"/>
              </a:rPr>
              <a:t>may</a:t>
            </a:r>
            <a:r>
              <a:rPr lang="fr-FR" dirty="0">
                <a:solidFill>
                  <a:schemeClr val="tx1"/>
                </a:solidFill>
                <a:cs typeface="Calibri"/>
                <a:sym typeface="Calibri"/>
              </a:rPr>
              <a:t> </a:t>
            </a:r>
            <a:r>
              <a:rPr lang="fr-FR" dirty="0" err="1">
                <a:solidFill>
                  <a:schemeClr val="tx1"/>
                </a:solidFill>
                <a:cs typeface="Calibri"/>
                <a:sym typeface="Calibri"/>
              </a:rPr>
              <a:t>get</a:t>
            </a:r>
            <a:r>
              <a:rPr lang="fr-FR" dirty="0">
                <a:solidFill>
                  <a:schemeClr val="tx1"/>
                </a:solidFill>
                <a:cs typeface="Calibri"/>
                <a:sym typeface="Calibri"/>
              </a:rPr>
              <a:t> </a:t>
            </a:r>
            <a:r>
              <a:rPr lang="fr-FR" dirty="0" err="1">
                <a:solidFill>
                  <a:schemeClr val="tx1"/>
                </a:solidFill>
                <a:cs typeface="Calibri"/>
                <a:sym typeface="Calibri"/>
              </a:rPr>
              <a:t>involved</a:t>
            </a:r>
            <a:r>
              <a:rPr lang="fr-FR" dirty="0">
                <a:solidFill>
                  <a:schemeClr val="tx1"/>
                </a:solidFill>
                <a:cs typeface="Calibri"/>
                <a:sym typeface="Calibri"/>
              </a:rPr>
              <a:t> in </a:t>
            </a:r>
            <a:r>
              <a:rPr lang="fr-FR" dirty="0" err="1">
                <a:solidFill>
                  <a:schemeClr val="tx1"/>
                </a:solidFill>
                <a:cs typeface="Calibri"/>
                <a:sym typeface="Calibri"/>
              </a:rPr>
              <a:t>CICA’s</a:t>
            </a:r>
            <a:r>
              <a:rPr lang="fr-FR" dirty="0">
                <a:solidFill>
                  <a:schemeClr val="tx1"/>
                </a:solidFill>
                <a:cs typeface="Calibri"/>
                <a:sym typeface="Calibri"/>
              </a:rPr>
              <a:t> </a:t>
            </a:r>
            <a:r>
              <a:rPr lang="fr-FR" dirty="0" err="1">
                <a:solidFill>
                  <a:schemeClr val="tx1"/>
                </a:solidFill>
                <a:cs typeface="Calibri"/>
                <a:sym typeface="Calibri"/>
              </a:rPr>
              <a:t>WGs</a:t>
            </a:r>
            <a:r>
              <a:rPr lang="fr-FR" dirty="0">
                <a:solidFill>
                  <a:schemeClr val="tx1"/>
                </a:solidFill>
                <a:cs typeface="Calibri"/>
                <a:sym typeface="Calibri"/>
              </a:rPr>
              <a:t> </a:t>
            </a:r>
          </a:p>
          <a:p>
            <a:pPr marL="285750" indent="-285750" algn="ctr">
              <a:buFont typeface="Wingdings" panose="05000000000000000000" pitchFamily="2" charset="2"/>
              <a:buChar char="§"/>
            </a:pPr>
            <a:endParaRPr lang="en-US" b="1" dirty="0">
              <a:solidFill>
                <a:srgbClr val="002060"/>
              </a:solidFill>
              <a:ea typeface="Calibri"/>
              <a:cs typeface="Calibri"/>
              <a:sym typeface="Calibri"/>
            </a:endParaRPr>
          </a:p>
          <a:p>
            <a:pPr algn="just"/>
            <a:r>
              <a:rPr lang="fr-FR" b="1" dirty="0">
                <a:solidFill>
                  <a:schemeClr val="tx1"/>
                </a:solidFill>
                <a:cs typeface="Calibri"/>
                <a:sym typeface="Calibri"/>
              </a:rPr>
              <a:t>CICA – BECHTEL</a:t>
            </a:r>
          </a:p>
          <a:p>
            <a:pPr marL="342900" indent="-342900">
              <a:buFont typeface="Wingdings" panose="05000000000000000000" pitchFamily="2" charset="2"/>
              <a:buChar char="§"/>
            </a:pPr>
            <a:r>
              <a:rPr lang="fr-FR" dirty="0">
                <a:cs typeface="Calibri"/>
                <a:sym typeface="Calibri"/>
              </a:rPr>
              <a:t>Met on August 16, 2021 </a:t>
            </a:r>
            <a:r>
              <a:rPr lang="fr-FR" dirty="0" err="1">
                <a:cs typeface="Calibri"/>
                <a:sym typeface="Calibri"/>
              </a:rPr>
              <a:t>with</a:t>
            </a:r>
            <a:r>
              <a:rPr lang="fr-FR" dirty="0">
                <a:cs typeface="Calibri"/>
                <a:sym typeface="Calibri"/>
              </a:rPr>
              <a:t> Keith Churchill, Chief Innovation </a:t>
            </a:r>
            <a:r>
              <a:rPr lang="fr-FR" dirty="0" err="1">
                <a:cs typeface="Calibri"/>
                <a:sym typeface="Calibri"/>
              </a:rPr>
              <a:t>Officer</a:t>
            </a:r>
            <a:endParaRPr lang="fr-FR" dirty="0">
              <a:cs typeface="Calibri"/>
              <a:sym typeface="Calibri"/>
            </a:endParaRPr>
          </a:p>
          <a:p>
            <a:pPr marL="342900" indent="-342900">
              <a:buFont typeface="Wingdings" panose="05000000000000000000" pitchFamily="2" charset="2"/>
              <a:buChar char="§"/>
            </a:pPr>
            <a:r>
              <a:rPr lang="fr-FR" dirty="0">
                <a:cs typeface="Calibri"/>
                <a:sym typeface="Calibri"/>
              </a:rPr>
              <a:t>Discussion about </a:t>
            </a:r>
            <a:r>
              <a:rPr lang="fr-FR" dirty="0" err="1">
                <a:cs typeface="Calibri"/>
                <a:sym typeface="Calibri"/>
              </a:rPr>
              <a:t>CICA’s</a:t>
            </a:r>
            <a:r>
              <a:rPr lang="fr-FR" dirty="0">
                <a:cs typeface="Calibri"/>
                <a:sym typeface="Calibri"/>
              </a:rPr>
              <a:t> </a:t>
            </a:r>
            <a:r>
              <a:rPr lang="fr-FR" dirty="0" err="1">
                <a:cs typeface="Calibri"/>
                <a:sym typeface="Calibri"/>
              </a:rPr>
              <a:t>seminar</a:t>
            </a:r>
            <a:r>
              <a:rPr lang="fr-FR" dirty="0">
                <a:cs typeface="Calibri"/>
                <a:sym typeface="Calibri"/>
              </a:rPr>
              <a:t> and CICA-CII </a:t>
            </a:r>
            <a:r>
              <a:rPr lang="fr-FR" dirty="0" err="1">
                <a:cs typeface="Calibri"/>
                <a:sym typeface="Calibri"/>
              </a:rPr>
              <a:t>cooperation</a:t>
            </a:r>
            <a:r>
              <a:rPr lang="fr-FR" dirty="0">
                <a:cs typeface="Calibri"/>
                <a:sym typeface="Calibri"/>
              </a:rPr>
              <a:t>. To follow up. </a:t>
            </a:r>
          </a:p>
          <a:p>
            <a:pPr marL="342900" indent="-342900">
              <a:buFont typeface="Wingdings" panose="05000000000000000000" pitchFamily="2" charset="2"/>
              <a:buChar char="§"/>
            </a:pPr>
            <a:endParaRPr lang="fr-FR" dirty="0">
              <a:cs typeface="Calibri"/>
              <a:sym typeface="Calibri"/>
            </a:endParaRPr>
          </a:p>
          <a:p>
            <a:pPr algn="just"/>
            <a:r>
              <a:rPr lang="fr-FR" b="1" dirty="0">
                <a:solidFill>
                  <a:schemeClr val="tx1"/>
                </a:solidFill>
                <a:cs typeface="Calibri"/>
                <a:sym typeface="Calibri"/>
              </a:rPr>
              <a:t>CICA – Associated General </a:t>
            </a:r>
            <a:r>
              <a:rPr lang="fr-FR" b="1" dirty="0" err="1">
                <a:solidFill>
                  <a:schemeClr val="tx1"/>
                </a:solidFill>
                <a:cs typeface="Calibri"/>
                <a:sym typeface="Calibri"/>
              </a:rPr>
              <a:t>Contractors</a:t>
            </a:r>
            <a:r>
              <a:rPr lang="fr-FR" b="1" dirty="0">
                <a:solidFill>
                  <a:schemeClr val="tx1"/>
                </a:solidFill>
                <a:cs typeface="Calibri"/>
                <a:sym typeface="Calibri"/>
              </a:rPr>
              <a:t> of America (AGC) </a:t>
            </a:r>
          </a:p>
          <a:p>
            <a:pPr marL="285750" indent="-285750" algn="just">
              <a:buFont typeface="Wingdings" panose="05000000000000000000" pitchFamily="2" charset="2"/>
              <a:buChar char="§"/>
            </a:pPr>
            <a:r>
              <a:rPr lang="en-US" dirty="0"/>
              <a:t>CICA Management contacted AGC’s new Executive Director, Darrel Gibson</a:t>
            </a:r>
          </a:p>
          <a:p>
            <a:pPr marL="285750" indent="-285750" algn="just">
              <a:buFont typeface="Wingdings" panose="05000000000000000000" pitchFamily="2" charset="2"/>
              <a:buChar char="§"/>
            </a:pPr>
            <a:r>
              <a:rPr lang="en-US" dirty="0"/>
              <a:t>AGC is not interested in international matters for now</a:t>
            </a:r>
          </a:p>
          <a:p>
            <a:pPr marL="285750" indent="-285750" algn="just">
              <a:buFont typeface="Wingdings" panose="05000000000000000000" pitchFamily="2" charset="2"/>
              <a:buChar char="§"/>
            </a:pPr>
            <a:endParaRPr lang="en-US" dirty="0">
              <a:sym typeface="Calibri"/>
            </a:endParaRPr>
          </a:p>
          <a:p>
            <a:pPr algn="just"/>
            <a:r>
              <a:rPr lang="en-US" b="1" dirty="0">
                <a:solidFill>
                  <a:srgbClr val="FF0000"/>
                </a:solidFill>
                <a:cs typeface="Calibri"/>
                <a:sym typeface="Calibri"/>
              </a:rPr>
              <a:t>Focus : IFAWPCA</a:t>
            </a:r>
            <a:endParaRPr lang="fr-FR" b="1" dirty="0">
              <a:solidFill>
                <a:srgbClr val="FF0000"/>
              </a:solidFill>
              <a:cs typeface="Calibri"/>
              <a:sym typeface="Calibri"/>
            </a:endParaRPr>
          </a:p>
          <a:p>
            <a:pPr marL="342900" indent="-342900">
              <a:buFont typeface="Wingdings" panose="05000000000000000000" pitchFamily="2" charset="2"/>
              <a:buChar char="§"/>
            </a:pPr>
            <a:r>
              <a:rPr lang="fr-FR" b="1" dirty="0">
                <a:cs typeface="Calibri"/>
                <a:sym typeface="Calibri"/>
              </a:rPr>
              <a:t>CICA </a:t>
            </a:r>
            <a:r>
              <a:rPr lang="fr-FR" b="1" dirty="0" err="1">
                <a:cs typeface="Calibri"/>
                <a:sym typeface="Calibri"/>
              </a:rPr>
              <a:t>will</a:t>
            </a:r>
            <a:r>
              <a:rPr lang="fr-FR" b="1" dirty="0">
                <a:cs typeface="Calibri"/>
                <a:sym typeface="Calibri"/>
              </a:rPr>
              <a:t> contact the new IFAWPCA </a:t>
            </a:r>
            <a:r>
              <a:rPr lang="fr-FR" b="1" dirty="0" err="1">
                <a:cs typeface="Calibri"/>
                <a:sym typeface="Calibri"/>
              </a:rPr>
              <a:t>President</a:t>
            </a:r>
            <a:r>
              <a:rPr lang="fr-FR" b="1" dirty="0">
                <a:cs typeface="Calibri"/>
                <a:sym typeface="Calibri"/>
              </a:rPr>
              <a:t> (</a:t>
            </a:r>
            <a:r>
              <a:rPr lang="fr-FR" b="1" dirty="0" err="1">
                <a:cs typeface="Calibri"/>
                <a:sym typeface="Calibri"/>
              </a:rPr>
              <a:t>Nepal</a:t>
            </a:r>
            <a:r>
              <a:rPr lang="fr-FR" b="1" dirty="0">
                <a:cs typeface="Calibri"/>
                <a:sym typeface="Calibri"/>
              </a:rPr>
              <a:t>)</a:t>
            </a:r>
          </a:p>
          <a:p>
            <a:pPr marL="285750" indent="-285750" algn="just">
              <a:buFont typeface="Wingdings" panose="05000000000000000000" pitchFamily="2" charset="2"/>
              <a:buChar char="§"/>
            </a:pPr>
            <a:endParaRPr lang="fr-FR" dirty="0">
              <a:solidFill>
                <a:schemeClr val="tx1"/>
              </a:solidFill>
              <a:cs typeface="Calibri"/>
              <a:sym typeface="Calibri"/>
            </a:endParaRPr>
          </a:p>
        </p:txBody>
      </p:sp>
    </p:spTree>
    <p:extLst>
      <p:ext uri="{BB962C8B-B14F-4D97-AF65-F5344CB8AC3E}">
        <p14:creationId xmlns:p14="http://schemas.microsoft.com/office/powerpoint/2010/main" val="1368676217"/>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image1.jpeg"/>
          <p:cNvPicPr/>
          <p:nvPr/>
        </p:nvPicPr>
        <p:blipFill>
          <a:blip r:embed="rId2"/>
          <a:stretch>
            <a:fillRect/>
          </a:stretch>
        </p:blipFill>
        <p:spPr>
          <a:xfrm>
            <a:off x="0" y="-1"/>
            <a:ext cx="12212794" cy="6858001"/>
          </a:xfrm>
          <a:prstGeom prst="rect">
            <a:avLst/>
          </a:prstGeom>
          <a:ln w="12700">
            <a:miter lim="400000"/>
          </a:ln>
        </p:spPr>
      </p:pic>
      <p:sp>
        <p:nvSpPr>
          <p:cNvPr id="57" name="Shape 57"/>
          <p:cNvSpPr/>
          <p:nvPr/>
        </p:nvSpPr>
        <p:spPr>
          <a:xfrm>
            <a:off x="747428" y="856934"/>
            <a:ext cx="10655559" cy="400105"/>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defRPr sz="2200" b="1">
                <a:solidFill>
                  <a:srgbClr val="FF0000"/>
                </a:solidFill>
              </a:defRPr>
            </a:lvl1pPr>
          </a:lstStyle>
          <a:p>
            <a:pPr algn="ctr">
              <a:defRPr sz="1800" b="0">
                <a:solidFill>
                  <a:srgbClr val="000000"/>
                </a:solidFill>
              </a:defRPr>
            </a:pPr>
            <a:r>
              <a:rPr lang="en-US" sz="2000" u="sng" dirty="0">
                <a:ea typeface="Calibri"/>
                <a:cs typeface="Calibri"/>
                <a:sym typeface="Calibri"/>
              </a:rPr>
              <a:t> </a:t>
            </a:r>
          </a:p>
        </p:txBody>
      </p:sp>
      <p:pic>
        <p:nvPicPr>
          <p:cNvPr id="58" name="image2.png"/>
          <p:cNvPicPr/>
          <p:nvPr/>
        </p:nvPicPr>
        <p:blipFill>
          <a:blip r:embed="rId3"/>
          <a:stretch>
            <a:fillRect/>
          </a:stretch>
        </p:blipFill>
        <p:spPr>
          <a:xfrm>
            <a:off x="10964350" y="125246"/>
            <a:ext cx="703267" cy="383601"/>
          </a:xfrm>
          <a:prstGeom prst="rect">
            <a:avLst/>
          </a:prstGeom>
          <a:ln w="12700">
            <a:miter lim="400000"/>
          </a:ln>
        </p:spPr>
      </p:pic>
      <p:sp>
        <p:nvSpPr>
          <p:cNvPr id="59" name="Shape 59"/>
          <p:cNvSpPr>
            <a:spLocks noGrp="1"/>
          </p:cNvSpPr>
          <p:nvPr>
            <p:ph type="sldNum" sz="quarter" idx="2"/>
          </p:nvPr>
        </p:nvSpPr>
        <p:spPr>
          <a:xfrm>
            <a:off x="8610600" y="6132829"/>
            <a:ext cx="2743200" cy="177801"/>
          </a:xfrm>
          <a:prstGeom prst="rect">
            <a:avLst/>
          </a:prstGeom>
          <a:extLst>
            <a:ext uri="{C572A759-6A51-4108-AA02-DFA0A04FC94B}">
              <ma14:wrappingTextBoxFlag xmlns:ma14="http://schemas.microsoft.com/office/mac/drawingml/2011/main" xmlns="" val="1"/>
            </a:ext>
          </a:extLst>
        </p:spPr>
        <p:txBody>
          <a:bodyPr lIns="0" tIns="0" rIns="0" bIns="0">
            <a:normAutofit lnSpcReduction="10000"/>
          </a:bodyPr>
          <a:lstStyle/>
          <a:p>
            <a:pPr lvl="0">
              <a:defRPr sz="1800">
                <a:solidFill>
                  <a:srgbClr val="000000"/>
                </a:solidFill>
              </a:defRPr>
            </a:pPr>
            <a:fld id="{86CB4B4D-7CA3-9044-876B-883B54F8677D}" type="slidenum">
              <a:rPr sz="1200">
                <a:solidFill>
                  <a:srgbClr val="888888"/>
                </a:solidFill>
              </a:rPr>
              <a:t>11</a:t>
            </a:fld>
            <a:endParaRPr sz="1200">
              <a:solidFill>
                <a:srgbClr val="888888"/>
              </a:solidFill>
            </a:endParaRPr>
          </a:p>
        </p:txBody>
      </p:sp>
      <p:sp>
        <p:nvSpPr>
          <p:cNvPr id="7" name="Shape 60">
            <a:extLst>
              <a:ext uri="{FF2B5EF4-FFF2-40B4-BE49-F238E27FC236}">
                <a16:creationId xmlns:a16="http://schemas.microsoft.com/office/drawing/2014/main" id="{935AC976-E32D-4B84-A650-B0B1E90C71B6}"/>
              </a:ext>
            </a:extLst>
          </p:cNvPr>
          <p:cNvSpPr/>
          <p:nvPr/>
        </p:nvSpPr>
        <p:spPr>
          <a:xfrm>
            <a:off x="301547" y="413806"/>
            <a:ext cx="11588906" cy="7017302"/>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p>
            <a:pPr lvl="2" algn="ctr">
              <a:buClr>
                <a:srgbClr val="FF0000"/>
              </a:buClr>
            </a:pPr>
            <a:r>
              <a:rPr lang="en-US" sz="2000" b="1" dirty="0">
                <a:solidFill>
                  <a:srgbClr val="0584C3"/>
                </a:solidFill>
                <a:cs typeface="Calibri"/>
              </a:rPr>
              <a:t>SAVE THE DATE</a:t>
            </a:r>
          </a:p>
          <a:p>
            <a:pPr lvl="2" algn="ctr">
              <a:buClr>
                <a:srgbClr val="FF0000"/>
              </a:buClr>
            </a:pPr>
            <a:endParaRPr lang="en-US" sz="2400" dirty="0">
              <a:solidFill>
                <a:srgbClr val="0584C3"/>
              </a:solidFill>
              <a:cs typeface="Calibri"/>
            </a:endParaRPr>
          </a:p>
          <a:p>
            <a:pPr marL="285750" lvl="2" indent="-285750">
              <a:buClr>
                <a:srgbClr val="FF0000"/>
              </a:buClr>
              <a:buFont typeface="Wingdings" panose="05000000000000000000" pitchFamily="2" charset="2"/>
              <a:buChar char="§"/>
            </a:pPr>
            <a:r>
              <a:rPr lang="en-US" b="1" dirty="0">
                <a:solidFill>
                  <a:srgbClr val="FF0000"/>
                </a:solidFill>
              </a:rPr>
              <a:t>Spring General Assembly and side events, Tel Aviv, May 17-19, 2022</a:t>
            </a:r>
          </a:p>
          <a:p>
            <a:pPr lvl="2">
              <a:buClr>
                <a:srgbClr val="FF0000"/>
              </a:buClr>
            </a:pPr>
            <a:endParaRPr lang="en-US" b="1" dirty="0">
              <a:solidFill>
                <a:srgbClr val="FF0000"/>
              </a:solidFill>
            </a:endParaRPr>
          </a:p>
          <a:p>
            <a:pPr lvl="2">
              <a:buClr>
                <a:srgbClr val="FF0000"/>
              </a:buClr>
            </a:pPr>
            <a:endParaRPr lang="en-US" b="1" dirty="0">
              <a:solidFill>
                <a:srgbClr val="FF0000"/>
              </a:solidFill>
            </a:endParaRPr>
          </a:p>
          <a:p>
            <a:pPr lvl="2">
              <a:buClr>
                <a:srgbClr val="FF0000"/>
              </a:buClr>
            </a:pPr>
            <a:endParaRPr lang="en-US" b="1" dirty="0">
              <a:solidFill>
                <a:srgbClr val="000000"/>
              </a:solidFill>
            </a:endParaRPr>
          </a:p>
          <a:p>
            <a:pPr lvl="2">
              <a:buClr>
                <a:srgbClr val="FF0000"/>
              </a:buClr>
            </a:pPr>
            <a:endParaRPr lang="en-US" b="1" dirty="0">
              <a:solidFill>
                <a:srgbClr val="000000"/>
              </a:solidFill>
            </a:endParaRPr>
          </a:p>
          <a:p>
            <a:pPr lvl="2">
              <a:buClr>
                <a:srgbClr val="FF0000"/>
              </a:buClr>
            </a:pPr>
            <a:endParaRPr lang="en-US" b="1" dirty="0">
              <a:solidFill>
                <a:srgbClr val="000000"/>
              </a:solidFill>
            </a:endParaRPr>
          </a:p>
          <a:p>
            <a:pPr lvl="2">
              <a:buClr>
                <a:srgbClr val="FF0000"/>
              </a:buClr>
            </a:pPr>
            <a:endParaRPr lang="en-US" b="1" dirty="0">
              <a:solidFill>
                <a:srgbClr val="000000"/>
              </a:solidFill>
            </a:endParaRPr>
          </a:p>
          <a:p>
            <a:pPr lvl="2">
              <a:buClr>
                <a:srgbClr val="FF0000"/>
              </a:buClr>
            </a:pPr>
            <a:endParaRPr lang="en-US" b="1" dirty="0">
              <a:solidFill>
                <a:srgbClr val="000000"/>
              </a:solidFill>
            </a:endParaRPr>
          </a:p>
          <a:p>
            <a:pPr marL="285750" lvl="2" indent="-285750">
              <a:buFont typeface="Wingdings" panose="05000000000000000000" pitchFamily="2" charset="2"/>
              <a:buChar char="§"/>
            </a:pPr>
            <a:r>
              <a:rPr lang="en-US" b="1" dirty="0">
                <a:solidFill>
                  <a:srgbClr val="000000"/>
                </a:solidFill>
              </a:rPr>
              <a:t>CICA mission to the World Bank, Spring Meetings, Washington DC, April 2022 (subject to sanitary conditions) </a:t>
            </a:r>
          </a:p>
          <a:p>
            <a:pPr marL="285750" lvl="2" indent="-285750">
              <a:buFont typeface="Wingdings" panose="05000000000000000000" pitchFamily="2" charset="2"/>
              <a:buChar char="§"/>
            </a:pPr>
            <a:r>
              <a:rPr lang="en-US" b="1" dirty="0">
                <a:solidFill>
                  <a:srgbClr val="000000"/>
                </a:solidFill>
              </a:rPr>
              <a:t>FIEC General Assembly, Cyprus, May 12-13, 2022 </a:t>
            </a:r>
          </a:p>
          <a:p>
            <a:pPr marL="285750" lvl="2" indent="-285750">
              <a:buFont typeface="Wingdings" panose="05000000000000000000" pitchFamily="2" charset="2"/>
              <a:buChar char="§"/>
            </a:pPr>
            <a:r>
              <a:rPr lang="en-US" b="1" dirty="0">
                <a:solidFill>
                  <a:srgbClr val="000000"/>
                </a:solidFill>
              </a:rPr>
              <a:t>FIIC General Assembly, Mexico, last week of April 2022 </a:t>
            </a:r>
          </a:p>
          <a:p>
            <a:pPr marL="285750" lvl="2" indent="-285750">
              <a:buFont typeface="Wingdings" panose="05000000000000000000" pitchFamily="2" charset="2"/>
              <a:buChar char="§"/>
            </a:pPr>
            <a:r>
              <a:rPr lang="en-US" b="1" dirty="0">
                <a:solidFill>
                  <a:srgbClr val="000000"/>
                </a:solidFill>
              </a:rPr>
              <a:t>EIC General Assembly, Portugal, April 28-29, 2022</a:t>
            </a:r>
          </a:p>
          <a:p>
            <a:pPr lvl="2" algn="ctr">
              <a:buClr>
                <a:srgbClr val="FF0000"/>
              </a:buClr>
            </a:pPr>
            <a:endParaRPr lang="en-US" sz="2000" b="1" dirty="0">
              <a:solidFill>
                <a:srgbClr val="0584C3"/>
              </a:solidFill>
              <a:cs typeface="Calibri"/>
            </a:endParaRPr>
          </a:p>
          <a:p>
            <a:pPr algn="ctr"/>
            <a:r>
              <a:rPr lang="fr-FR" sz="2000" b="1" dirty="0">
                <a:solidFill>
                  <a:srgbClr val="0584C3"/>
                </a:solidFill>
                <a:cs typeface="Calibri"/>
                <a:sym typeface="Calibri"/>
              </a:rPr>
              <a:t>CICA MANAGEMENT TEAM UPDATE</a:t>
            </a:r>
          </a:p>
          <a:p>
            <a:pPr algn="just"/>
            <a:endParaRPr lang="fr-FR" b="1" dirty="0">
              <a:cs typeface="Calibri"/>
              <a:sym typeface="Calibri"/>
            </a:endParaRPr>
          </a:p>
          <a:p>
            <a:pPr marL="285750" indent="-285750" algn="just">
              <a:buFont typeface="Wingdings" panose="05000000000000000000" pitchFamily="2" charset="2"/>
              <a:buChar char="§"/>
            </a:pPr>
            <a:r>
              <a:rPr lang="fr-FR" dirty="0">
                <a:cs typeface="Calibri"/>
                <a:sym typeface="Calibri"/>
              </a:rPr>
              <a:t>Charlotte Démarre </a:t>
            </a:r>
            <a:r>
              <a:rPr lang="fr-FR" dirty="0" err="1">
                <a:cs typeface="Calibri"/>
                <a:sym typeface="Calibri"/>
              </a:rPr>
              <a:t>will</a:t>
            </a:r>
            <a:r>
              <a:rPr lang="fr-FR" dirty="0">
                <a:cs typeface="Calibri"/>
                <a:sym typeface="Calibri"/>
              </a:rPr>
              <a:t> </a:t>
            </a:r>
            <a:r>
              <a:rPr lang="fr-FR" dirty="0" err="1">
                <a:cs typeface="Calibri"/>
                <a:sym typeface="Calibri"/>
              </a:rPr>
              <a:t>terminate</a:t>
            </a:r>
            <a:r>
              <a:rPr lang="fr-FR" dirty="0">
                <a:cs typeface="Calibri"/>
                <a:sym typeface="Calibri"/>
              </a:rPr>
              <a:t> </a:t>
            </a:r>
            <a:r>
              <a:rPr lang="fr-FR" dirty="0" err="1">
                <a:cs typeface="Calibri"/>
                <a:sym typeface="Calibri"/>
              </a:rPr>
              <a:t>her</a:t>
            </a:r>
            <a:r>
              <a:rPr lang="fr-FR" dirty="0">
                <a:cs typeface="Calibri"/>
                <a:sym typeface="Calibri"/>
              </a:rPr>
              <a:t> </a:t>
            </a:r>
            <a:r>
              <a:rPr lang="fr-FR" dirty="0" err="1">
                <a:cs typeface="Calibri"/>
                <a:sym typeface="Calibri"/>
              </a:rPr>
              <a:t>internship</a:t>
            </a:r>
            <a:r>
              <a:rPr lang="fr-FR" dirty="0">
                <a:cs typeface="Calibri"/>
                <a:sym typeface="Calibri"/>
              </a:rPr>
              <a:t> on </a:t>
            </a:r>
            <a:r>
              <a:rPr lang="fr-FR" dirty="0" err="1">
                <a:cs typeface="Calibri"/>
                <a:sym typeface="Calibri"/>
              </a:rPr>
              <a:t>December</a:t>
            </a:r>
            <a:r>
              <a:rPr lang="fr-FR" dirty="0">
                <a:cs typeface="Calibri"/>
                <a:sym typeface="Calibri"/>
              </a:rPr>
              <a:t> 31, 2021</a:t>
            </a:r>
          </a:p>
          <a:p>
            <a:pPr marL="285750" indent="-285750" algn="just">
              <a:buFont typeface="Wingdings" panose="05000000000000000000" pitchFamily="2" charset="2"/>
              <a:buChar char="§"/>
            </a:pPr>
            <a:r>
              <a:rPr lang="fr-FR" dirty="0">
                <a:cs typeface="Calibri"/>
                <a:sym typeface="Calibri"/>
              </a:rPr>
              <a:t>CICA </a:t>
            </a:r>
            <a:r>
              <a:rPr lang="fr-FR" dirty="0" err="1">
                <a:cs typeface="Calibri"/>
                <a:sym typeface="Calibri"/>
              </a:rPr>
              <a:t>is</a:t>
            </a:r>
            <a:r>
              <a:rPr lang="fr-FR" dirty="0">
                <a:cs typeface="Calibri"/>
                <a:sym typeface="Calibri"/>
              </a:rPr>
              <a:t> </a:t>
            </a:r>
            <a:r>
              <a:rPr lang="fr-FR" dirty="0" err="1">
                <a:cs typeface="Calibri"/>
                <a:sym typeface="Calibri"/>
              </a:rPr>
              <a:t>recruiting</a:t>
            </a:r>
            <a:r>
              <a:rPr lang="fr-FR" dirty="0">
                <a:cs typeface="Calibri"/>
                <a:sym typeface="Calibri"/>
              </a:rPr>
              <a:t> a </a:t>
            </a:r>
            <a:r>
              <a:rPr lang="fr-FR" u="sng" dirty="0">
                <a:cs typeface="Calibri"/>
                <a:sym typeface="Calibri"/>
              </a:rPr>
              <a:t>new permanent </a:t>
            </a:r>
            <a:r>
              <a:rPr lang="fr-FR" u="sng" dirty="0" err="1">
                <a:cs typeface="Calibri"/>
                <a:sym typeface="Calibri"/>
              </a:rPr>
              <a:t>officer</a:t>
            </a:r>
            <a:r>
              <a:rPr lang="fr-FR" u="sng" dirty="0">
                <a:cs typeface="Calibri"/>
                <a:sym typeface="Calibri"/>
              </a:rPr>
              <a:t> </a:t>
            </a:r>
            <a:r>
              <a:rPr lang="fr-FR" u="sng" dirty="0" err="1">
                <a:cs typeface="Calibri"/>
                <a:sym typeface="Calibri"/>
              </a:rPr>
              <a:t>starting</a:t>
            </a:r>
            <a:r>
              <a:rPr lang="fr-FR" u="sng" dirty="0">
                <a:cs typeface="Calibri"/>
                <a:sym typeface="Calibri"/>
              </a:rPr>
              <a:t> at the </a:t>
            </a:r>
            <a:r>
              <a:rPr lang="fr-FR" u="sng" dirty="0" err="1">
                <a:cs typeface="Calibri"/>
                <a:sym typeface="Calibri"/>
              </a:rPr>
              <a:t>beginning</a:t>
            </a:r>
            <a:r>
              <a:rPr lang="fr-FR" u="sng" dirty="0">
                <a:cs typeface="Calibri"/>
                <a:sym typeface="Calibri"/>
              </a:rPr>
              <a:t> of 2022 </a:t>
            </a:r>
            <a:endParaRPr lang="fr-FR" u="sng" dirty="0">
              <a:sym typeface="Calibri"/>
            </a:endParaRPr>
          </a:p>
          <a:p>
            <a:pPr lvl="2">
              <a:buClr>
                <a:srgbClr val="FF0000"/>
              </a:buClr>
            </a:pPr>
            <a:endParaRPr lang="en-US" b="1" dirty="0">
              <a:solidFill>
                <a:srgbClr val="000000"/>
              </a:solidFill>
            </a:endParaRPr>
          </a:p>
          <a:p>
            <a:pPr marL="342900" lvl="2" indent="-342900">
              <a:buClr>
                <a:srgbClr val="FF0000"/>
              </a:buClr>
              <a:buFont typeface="Arial" panose="020B0604020202020204" pitchFamily="34" charset="0"/>
              <a:buChar char="•"/>
            </a:pPr>
            <a:endParaRPr lang="en-US" sz="2000" b="1" dirty="0"/>
          </a:p>
          <a:p>
            <a:pPr marL="342900" indent="-342900">
              <a:buFontTx/>
              <a:buChar char="-"/>
            </a:pPr>
            <a:endParaRPr lang="en-US" dirty="0">
              <a:solidFill>
                <a:srgbClr val="FF0000"/>
              </a:solidFill>
              <a:latin typeface="Georgia" panose="02040502050405020303" pitchFamily="18" charset="0"/>
              <a:sym typeface="Calibri"/>
            </a:endParaRPr>
          </a:p>
          <a:p>
            <a:pPr lvl="0"/>
            <a:endParaRPr lang="en-US" sz="2200" dirty="0">
              <a:latin typeface="Calibri"/>
              <a:ea typeface="Calibri"/>
              <a:cs typeface="Calibri"/>
              <a:sym typeface="Calibri"/>
            </a:endParaRPr>
          </a:p>
        </p:txBody>
      </p:sp>
      <p:pic>
        <p:nvPicPr>
          <p:cNvPr id="3" name="Image 2">
            <a:extLst>
              <a:ext uri="{FF2B5EF4-FFF2-40B4-BE49-F238E27FC236}">
                <a16:creationId xmlns:a16="http://schemas.microsoft.com/office/drawing/2014/main" id="{DA3B36DF-21DD-4771-892D-27841EE25C7B}"/>
              </a:ext>
            </a:extLst>
          </p:cNvPr>
          <p:cNvPicPr>
            <a:picLocks noChangeAspect="1"/>
          </p:cNvPicPr>
          <p:nvPr/>
        </p:nvPicPr>
        <p:blipFill>
          <a:blip r:embed="rId4"/>
          <a:stretch>
            <a:fillRect/>
          </a:stretch>
        </p:blipFill>
        <p:spPr>
          <a:xfrm>
            <a:off x="4384254" y="1458068"/>
            <a:ext cx="3381905" cy="1675050"/>
          </a:xfrm>
          <a:prstGeom prst="rect">
            <a:avLst/>
          </a:prstGeom>
        </p:spPr>
      </p:pic>
    </p:spTree>
    <p:extLst>
      <p:ext uri="{BB962C8B-B14F-4D97-AF65-F5344CB8AC3E}">
        <p14:creationId xmlns:p14="http://schemas.microsoft.com/office/powerpoint/2010/main" val="1481971198"/>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7" name="image1.jpeg"/>
          <p:cNvPicPr/>
          <p:nvPr/>
        </p:nvPicPr>
        <p:blipFill>
          <a:blip r:embed="rId2"/>
          <a:stretch>
            <a:fillRect/>
          </a:stretch>
        </p:blipFill>
        <p:spPr>
          <a:xfrm>
            <a:off x="0" y="0"/>
            <a:ext cx="12192000" cy="6858000"/>
          </a:xfrm>
          <a:prstGeom prst="rect">
            <a:avLst/>
          </a:prstGeom>
          <a:ln w="12700">
            <a:miter lim="400000"/>
          </a:ln>
        </p:spPr>
      </p:pic>
      <p:sp>
        <p:nvSpPr>
          <p:cNvPr id="128" name="Shape 128"/>
          <p:cNvSpPr>
            <a:spLocks noGrp="1"/>
          </p:cNvSpPr>
          <p:nvPr>
            <p:ph type="title"/>
          </p:nvPr>
        </p:nvSpPr>
        <p:spPr>
          <a:xfrm>
            <a:off x="838200" y="365125"/>
            <a:ext cx="10515600" cy="1325563"/>
          </a:xfrm>
          <a:prstGeom prst="rect">
            <a:avLst/>
          </a:prstGeom>
        </p:spPr>
        <p:txBody>
          <a:bodyPr/>
          <a:lstStyle/>
          <a:p>
            <a:pPr lvl="0" defTabSz="658368">
              <a:defRPr sz="1800"/>
            </a:pPr>
            <a:br/>
            <a:br/>
            <a:endParaRPr/>
          </a:p>
        </p:txBody>
      </p:sp>
      <p:sp>
        <p:nvSpPr>
          <p:cNvPr id="129" name="Shape 129"/>
          <p:cNvSpPr>
            <a:spLocks noGrp="1"/>
          </p:cNvSpPr>
          <p:nvPr>
            <p:ph type="body" idx="1"/>
          </p:nvPr>
        </p:nvSpPr>
        <p:spPr>
          <a:xfrm>
            <a:off x="3241523" y="1778646"/>
            <a:ext cx="5349815" cy="2647097"/>
          </a:xfrm>
          <a:prstGeom prst="rect">
            <a:avLst/>
          </a:prstGeom>
        </p:spPr>
        <p:txBody>
          <a:bodyPr/>
          <a:lstStyle/>
          <a:p>
            <a:pPr lvl="0" algn="ctr">
              <a:buClr>
                <a:srgbClr val="404040"/>
              </a:buClr>
              <a:defRPr sz="1800"/>
            </a:pPr>
            <a:endParaRPr dirty="0">
              <a:solidFill>
                <a:srgbClr val="404040"/>
              </a:solidFill>
            </a:endParaRPr>
          </a:p>
          <a:p>
            <a:pPr lvl="0" algn="ctr">
              <a:buClr>
                <a:srgbClr val="404040"/>
              </a:buClr>
              <a:defRPr sz="1800"/>
            </a:pPr>
            <a:endParaRPr dirty="0">
              <a:solidFill>
                <a:srgbClr val="404040"/>
              </a:solidFill>
            </a:endParaRPr>
          </a:p>
          <a:p>
            <a:pPr lvl="0" algn="ctr">
              <a:buSzTx/>
              <a:buNone/>
              <a:defRPr sz="1800"/>
            </a:pPr>
            <a:r>
              <a:rPr sz="4800" b="1" dirty="0">
                <a:solidFill>
                  <a:schemeClr val="tx1"/>
                </a:solidFill>
                <a:effectLst>
                  <a:outerShdw blurRad="38100" dist="38100" dir="2700000" rotWithShape="0">
                    <a:srgbClr val="000000">
                      <a:alpha val="43137"/>
                    </a:srgbClr>
                  </a:outerShdw>
                </a:effectLst>
                <a:latin typeface="Georgia" panose="02040502050405020303" pitchFamily="18" charset="0"/>
                <a:ea typeface="+mn-ea"/>
                <a:cs typeface="+mn-cs"/>
                <a:sym typeface="Helvetica"/>
              </a:rPr>
              <a:t>THANK YOU!</a:t>
            </a:r>
          </a:p>
        </p:txBody>
      </p:sp>
      <p:sp>
        <p:nvSpPr>
          <p:cNvPr id="130" name="Shape 130"/>
          <p:cNvSpPr/>
          <p:nvPr/>
        </p:nvSpPr>
        <p:spPr>
          <a:xfrm>
            <a:off x="495300" y="866772"/>
            <a:ext cx="11153775" cy="5757917"/>
          </a:xfrm>
          <a:prstGeom prst="rect">
            <a:avLst/>
          </a:prstGeom>
          <a:ln w="38100">
            <a:solidFill>
              <a:srgbClr val="C9C9C9"/>
            </a:solidFill>
            <a:miter/>
          </a:ln>
        </p:spPr>
        <p:txBody>
          <a:bodyPr lIns="0" tIns="0" rIns="0" bIns="0" anchor="ctr"/>
          <a:lstStyle/>
          <a:p>
            <a:pPr lvl="0" algn="ctr">
              <a:defRPr>
                <a:solidFill>
                  <a:srgbClr val="FFFFFF"/>
                </a:solidFill>
                <a:latin typeface="Calibri"/>
                <a:ea typeface="Calibri"/>
                <a:cs typeface="Calibri"/>
                <a:sym typeface="Calibri"/>
              </a:defRPr>
            </a:pPr>
            <a:endParaRPr/>
          </a:p>
        </p:txBody>
      </p:sp>
      <p:pic>
        <p:nvPicPr>
          <p:cNvPr id="131" name="image2.png"/>
          <p:cNvPicPr/>
          <p:nvPr/>
        </p:nvPicPr>
        <p:blipFill>
          <a:blip r:embed="rId3"/>
          <a:stretch>
            <a:fillRect/>
          </a:stretch>
        </p:blipFill>
        <p:spPr>
          <a:xfrm>
            <a:off x="5369844" y="3640375"/>
            <a:ext cx="1093175" cy="596278"/>
          </a:xfrm>
          <a:prstGeom prst="rect">
            <a:avLst/>
          </a:prstGeom>
          <a:ln w="12700">
            <a:miter lim="400000"/>
          </a:ln>
        </p:spPr>
      </p:pic>
      <p:sp>
        <p:nvSpPr>
          <p:cNvPr id="132" name="Shape 132"/>
          <p:cNvSpPr>
            <a:spLocks noGrp="1"/>
          </p:cNvSpPr>
          <p:nvPr>
            <p:ph type="sldNum" sz="quarter" idx="2"/>
          </p:nvPr>
        </p:nvSpPr>
        <p:spPr>
          <a:xfrm>
            <a:off x="8610600" y="6132829"/>
            <a:ext cx="2743200" cy="177801"/>
          </a:xfrm>
          <a:prstGeom prst="rect">
            <a:avLst/>
          </a:prstGeom>
          <a:extLst>
            <a:ext uri="{C572A759-6A51-4108-AA02-DFA0A04FC94B}">
              <ma14:wrappingTextBoxFlag xmlns:ma14="http://schemas.microsoft.com/office/mac/drawingml/2011/main" xmlns="" val="1"/>
            </a:ext>
          </a:extLst>
        </p:spPr>
        <p:txBody>
          <a:bodyPr lIns="0" tIns="0" rIns="0" bIns="0">
            <a:normAutofit lnSpcReduction="10000"/>
          </a:bodyPr>
          <a:lstStyle/>
          <a:p>
            <a:pPr lvl="0">
              <a:defRPr sz="1800">
                <a:solidFill>
                  <a:srgbClr val="000000"/>
                </a:solidFill>
              </a:defRPr>
            </a:pPr>
            <a:fld id="{86CB4B4D-7CA3-9044-876B-883B54F8677D}" type="slidenum">
              <a:rPr sz="1200">
                <a:solidFill>
                  <a:srgbClr val="888888"/>
                </a:solidFill>
              </a:rPr>
              <a:t>12</a:t>
            </a:fld>
            <a:endParaRPr sz="1200">
              <a:solidFill>
                <a:srgbClr val="888888"/>
              </a:solidFill>
            </a:endParaRP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image1.jpeg"/>
          <p:cNvPicPr/>
          <p:nvPr/>
        </p:nvPicPr>
        <p:blipFill>
          <a:blip r:embed="rId2"/>
          <a:stretch>
            <a:fillRect/>
          </a:stretch>
        </p:blipFill>
        <p:spPr>
          <a:xfrm>
            <a:off x="0" y="-104504"/>
            <a:ext cx="12192000" cy="6962504"/>
          </a:xfrm>
          <a:prstGeom prst="rect">
            <a:avLst/>
          </a:prstGeom>
          <a:ln w="12700">
            <a:miter lim="400000"/>
          </a:ln>
        </p:spPr>
      </p:pic>
      <p:sp>
        <p:nvSpPr>
          <p:cNvPr id="57" name="Shape 57"/>
          <p:cNvSpPr/>
          <p:nvPr/>
        </p:nvSpPr>
        <p:spPr>
          <a:xfrm>
            <a:off x="747428" y="856934"/>
            <a:ext cx="10655559" cy="400105"/>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defRPr sz="2200" b="1">
                <a:solidFill>
                  <a:srgbClr val="FF0000"/>
                </a:solidFill>
              </a:defRPr>
            </a:lvl1pPr>
          </a:lstStyle>
          <a:p>
            <a:pPr algn="ctr">
              <a:defRPr sz="1800" b="0">
                <a:solidFill>
                  <a:srgbClr val="000000"/>
                </a:solidFill>
              </a:defRPr>
            </a:pPr>
            <a:r>
              <a:rPr lang="en-US" sz="2000" u="sng" dirty="0">
                <a:ea typeface="Calibri"/>
                <a:cs typeface="Calibri"/>
                <a:sym typeface="Calibri"/>
              </a:rPr>
              <a:t> </a:t>
            </a:r>
          </a:p>
        </p:txBody>
      </p:sp>
      <p:pic>
        <p:nvPicPr>
          <p:cNvPr id="58" name="image2.png"/>
          <p:cNvPicPr/>
          <p:nvPr/>
        </p:nvPicPr>
        <p:blipFill>
          <a:blip r:embed="rId3"/>
          <a:stretch>
            <a:fillRect/>
          </a:stretch>
        </p:blipFill>
        <p:spPr>
          <a:xfrm>
            <a:off x="10964350" y="125246"/>
            <a:ext cx="703267" cy="383601"/>
          </a:xfrm>
          <a:prstGeom prst="rect">
            <a:avLst/>
          </a:prstGeom>
          <a:ln w="12700">
            <a:miter lim="400000"/>
          </a:ln>
        </p:spPr>
      </p:pic>
      <p:sp>
        <p:nvSpPr>
          <p:cNvPr id="59" name="Shape 59"/>
          <p:cNvSpPr>
            <a:spLocks noGrp="1"/>
          </p:cNvSpPr>
          <p:nvPr>
            <p:ph type="sldNum" sz="quarter" idx="2"/>
          </p:nvPr>
        </p:nvSpPr>
        <p:spPr>
          <a:xfrm>
            <a:off x="8610600" y="6132829"/>
            <a:ext cx="2743200" cy="177801"/>
          </a:xfrm>
          <a:prstGeom prst="rect">
            <a:avLst/>
          </a:prstGeom>
          <a:extLst>
            <a:ext uri="{C572A759-6A51-4108-AA02-DFA0A04FC94B}">
              <ma14:wrappingTextBoxFlag xmlns:ma14="http://schemas.microsoft.com/office/mac/drawingml/2011/main" xmlns="" val="1"/>
            </a:ext>
          </a:extLst>
        </p:spPr>
        <p:txBody>
          <a:bodyPr lIns="0" tIns="0" rIns="0" bIns="0">
            <a:normAutofit lnSpcReduction="10000"/>
          </a:bodyPr>
          <a:lstStyle/>
          <a:p>
            <a:pPr lvl="0">
              <a:defRPr sz="1800">
                <a:solidFill>
                  <a:srgbClr val="000000"/>
                </a:solidFill>
              </a:defRPr>
            </a:pPr>
            <a:fld id="{86CB4B4D-7CA3-9044-876B-883B54F8677D}" type="slidenum">
              <a:rPr sz="1200">
                <a:solidFill>
                  <a:srgbClr val="888888"/>
                </a:solidFill>
              </a:rPr>
              <a:t>2</a:t>
            </a:fld>
            <a:endParaRPr sz="1200">
              <a:solidFill>
                <a:srgbClr val="888888"/>
              </a:solidFill>
            </a:endParaRPr>
          </a:p>
        </p:txBody>
      </p:sp>
      <p:sp>
        <p:nvSpPr>
          <p:cNvPr id="60" name="Shape 60"/>
          <p:cNvSpPr/>
          <p:nvPr/>
        </p:nvSpPr>
        <p:spPr>
          <a:xfrm>
            <a:off x="919614" y="1875341"/>
            <a:ext cx="11366070" cy="3754870"/>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p>
            <a:pPr marL="457200" indent="-457200" algn="l">
              <a:buAutoNum type="arabicPeriod"/>
            </a:pPr>
            <a:r>
              <a:rPr lang="en-US" sz="2000" b="1" dirty="0">
                <a:solidFill>
                  <a:srgbClr val="0584C3"/>
                </a:solidFill>
                <a:ea typeface="Calibri"/>
                <a:cs typeface="Calibri"/>
                <a:sym typeface="Calibri"/>
              </a:rPr>
              <a:t>CICA’s main involvement in international initiatives</a:t>
            </a:r>
          </a:p>
          <a:p>
            <a:pPr marL="457200" indent="-457200" algn="l">
              <a:buAutoNum type="arabicPeriod"/>
            </a:pPr>
            <a:r>
              <a:rPr lang="en-US" sz="2000" b="1" dirty="0">
                <a:solidFill>
                  <a:srgbClr val="0584C3"/>
                </a:solidFill>
                <a:ea typeface="Calibri"/>
                <a:cs typeface="Calibri"/>
                <a:sym typeface="Calibri"/>
              </a:rPr>
              <a:t>CICA Relations with the World Bank and FIDIC</a:t>
            </a:r>
          </a:p>
          <a:p>
            <a:pPr marL="457200" indent="-457200" algn="l">
              <a:buAutoNum type="arabicPeriod"/>
            </a:pPr>
            <a:r>
              <a:rPr lang="en-US" sz="2000" b="1" dirty="0">
                <a:solidFill>
                  <a:srgbClr val="0584C3"/>
                </a:solidFill>
                <a:ea typeface="Calibri"/>
                <a:cs typeface="Calibri"/>
                <a:sym typeface="Calibri"/>
              </a:rPr>
              <a:t>Strategic Partnerships</a:t>
            </a:r>
          </a:p>
          <a:p>
            <a:pPr marL="457200" indent="-457200" algn="l">
              <a:buAutoNum type="arabicPeriod"/>
            </a:pPr>
            <a:r>
              <a:rPr lang="en-US" sz="2000" b="1" dirty="0">
                <a:solidFill>
                  <a:srgbClr val="0584C3"/>
                </a:solidFill>
                <a:ea typeface="Calibri"/>
                <a:cs typeface="Calibri"/>
                <a:sym typeface="Calibri"/>
              </a:rPr>
              <a:t>Publications</a:t>
            </a:r>
          </a:p>
          <a:p>
            <a:pPr marL="457200" indent="-457200" algn="l">
              <a:buAutoNum type="arabicPeriod"/>
            </a:pPr>
            <a:r>
              <a:rPr lang="en-US" sz="2000" b="1" dirty="0">
                <a:solidFill>
                  <a:srgbClr val="0584C3"/>
                </a:solidFill>
                <a:ea typeface="Calibri"/>
                <a:cs typeface="Calibri"/>
                <a:sym typeface="Calibri"/>
              </a:rPr>
              <a:t>Working Groups Update</a:t>
            </a:r>
          </a:p>
          <a:p>
            <a:pPr marL="457200" indent="-457200" algn="l">
              <a:buAutoNum type="arabicPeriod"/>
            </a:pPr>
            <a:r>
              <a:rPr lang="en-US" sz="2000" b="1" dirty="0">
                <a:solidFill>
                  <a:srgbClr val="0584C3"/>
                </a:solidFill>
                <a:ea typeface="Calibri"/>
                <a:cs typeface="Calibri"/>
                <a:sym typeface="Calibri"/>
              </a:rPr>
              <a:t>Communication Strategy</a:t>
            </a:r>
          </a:p>
          <a:p>
            <a:pPr marL="457200" indent="-457200" algn="l">
              <a:buAutoNum type="arabicPeriod"/>
            </a:pPr>
            <a:r>
              <a:rPr lang="en-US" sz="2000" b="1" dirty="0">
                <a:solidFill>
                  <a:srgbClr val="0584C3"/>
                </a:solidFill>
                <a:ea typeface="Calibri"/>
                <a:cs typeface="Calibri"/>
                <a:sym typeface="Calibri"/>
              </a:rPr>
              <a:t>Memberships</a:t>
            </a:r>
          </a:p>
          <a:p>
            <a:pPr marL="457200" indent="-457200" algn="l">
              <a:buAutoNum type="arabicPeriod"/>
            </a:pPr>
            <a:r>
              <a:rPr lang="en-US" sz="2000" b="1" dirty="0">
                <a:solidFill>
                  <a:srgbClr val="0584C3"/>
                </a:solidFill>
                <a:ea typeface="Calibri"/>
                <a:cs typeface="Calibri"/>
                <a:sym typeface="Calibri"/>
              </a:rPr>
              <a:t>Save the date</a:t>
            </a:r>
          </a:p>
          <a:p>
            <a:pPr marL="457200" indent="-457200" algn="l">
              <a:buAutoNum type="arabicPeriod"/>
            </a:pPr>
            <a:r>
              <a:rPr lang="en-US" sz="2000" b="1" dirty="0">
                <a:solidFill>
                  <a:srgbClr val="0584C3"/>
                </a:solidFill>
                <a:ea typeface="Calibri"/>
                <a:cs typeface="Calibri"/>
                <a:sym typeface="Calibri"/>
              </a:rPr>
              <a:t>CICA Management Update</a:t>
            </a:r>
          </a:p>
          <a:p>
            <a:pPr algn="l"/>
            <a:r>
              <a:rPr lang="en-US" sz="2000" b="1" dirty="0">
                <a:solidFill>
                  <a:srgbClr val="0584C3"/>
                </a:solidFill>
                <a:ea typeface="Calibri"/>
                <a:cs typeface="Calibri"/>
                <a:sym typeface="Calibri"/>
              </a:rPr>
              <a:t> </a:t>
            </a:r>
          </a:p>
          <a:p>
            <a:pPr algn="ctr"/>
            <a:endParaRPr lang="en-US" sz="2000" b="1" dirty="0">
              <a:solidFill>
                <a:srgbClr val="0584C3"/>
              </a:solidFill>
              <a:ea typeface="Calibri"/>
              <a:cs typeface="Calibri"/>
              <a:sym typeface="Calibri"/>
            </a:endParaRPr>
          </a:p>
          <a:p>
            <a:pPr algn="just"/>
            <a:endParaRPr lang="fr-FR" b="1" u="sng" dirty="0">
              <a:ea typeface="Calibri"/>
              <a:cs typeface="Calibri"/>
              <a:sym typeface="Calibri"/>
            </a:endParaRPr>
          </a:p>
        </p:txBody>
      </p:sp>
    </p:spTree>
    <p:extLst>
      <p:ext uri="{BB962C8B-B14F-4D97-AF65-F5344CB8AC3E}">
        <p14:creationId xmlns:p14="http://schemas.microsoft.com/office/powerpoint/2010/main" val="885474848"/>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image1.jpeg"/>
          <p:cNvPicPr/>
          <p:nvPr/>
        </p:nvPicPr>
        <p:blipFill>
          <a:blip r:embed="rId2"/>
          <a:stretch>
            <a:fillRect/>
          </a:stretch>
        </p:blipFill>
        <p:spPr>
          <a:xfrm>
            <a:off x="0" y="-104502"/>
            <a:ext cx="12192000" cy="6962504"/>
          </a:xfrm>
          <a:prstGeom prst="rect">
            <a:avLst/>
          </a:prstGeom>
          <a:ln w="12700">
            <a:miter lim="400000"/>
          </a:ln>
        </p:spPr>
      </p:pic>
      <p:sp>
        <p:nvSpPr>
          <p:cNvPr id="57" name="Shape 57"/>
          <p:cNvSpPr/>
          <p:nvPr/>
        </p:nvSpPr>
        <p:spPr>
          <a:xfrm>
            <a:off x="747428" y="856934"/>
            <a:ext cx="10655559" cy="400105"/>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defRPr sz="2200" b="1">
                <a:solidFill>
                  <a:srgbClr val="FF0000"/>
                </a:solidFill>
              </a:defRPr>
            </a:lvl1pPr>
          </a:lstStyle>
          <a:p>
            <a:pPr algn="ctr">
              <a:defRPr sz="1800" b="0">
                <a:solidFill>
                  <a:srgbClr val="000000"/>
                </a:solidFill>
              </a:defRPr>
            </a:pPr>
            <a:r>
              <a:rPr lang="en-US" sz="2000" u="sng" dirty="0">
                <a:ea typeface="Calibri"/>
                <a:cs typeface="Calibri"/>
                <a:sym typeface="Calibri"/>
              </a:rPr>
              <a:t> </a:t>
            </a:r>
          </a:p>
        </p:txBody>
      </p:sp>
      <p:pic>
        <p:nvPicPr>
          <p:cNvPr id="58" name="image2.png"/>
          <p:cNvPicPr/>
          <p:nvPr/>
        </p:nvPicPr>
        <p:blipFill>
          <a:blip r:embed="rId3"/>
          <a:stretch>
            <a:fillRect/>
          </a:stretch>
        </p:blipFill>
        <p:spPr>
          <a:xfrm>
            <a:off x="10964350" y="125246"/>
            <a:ext cx="703267" cy="383601"/>
          </a:xfrm>
          <a:prstGeom prst="rect">
            <a:avLst/>
          </a:prstGeom>
          <a:ln w="12700">
            <a:miter lim="400000"/>
          </a:ln>
        </p:spPr>
      </p:pic>
      <p:sp>
        <p:nvSpPr>
          <p:cNvPr id="59" name="Shape 59"/>
          <p:cNvSpPr>
            <a:spLocks noGrp="1"/>
          </p:cNvSpPr>
          <p:nvPr>
            <p:ph type="sldNum" sz="quarter" idx="2"/>
          </p:nvPr>
        </p:nvSpPr>
        <p:spPr>
          <a:xfrm>
            <a:off x="8610600" y="6132829"/>
            <a:ext cx="2743200" cy="177801"/>
          </a:xfrm>
          <a:prstGeom prst="rect">
            <a:avLst/>
          </a:prstGeom>
          <a:extLst>
            <a:ext uri="{C572A759-6A51-4108-AA02-DFA0A04FC94B}">
              <ma14:wrappingTextBoxFlag xmlns:ma14="http://schemas.microsoft.com/office/mac/drawingml/2011/main" xmlns="" val="1"/>
            </a:ext>
          </a:extLst>
        </p:spPr>
        <p:txBody>
          <a:bodyPr lIns="0" tIns="0" rIns="0" bIns="0">
            <a:normAutofit lnSpcReduction="10000"/>
          </a:bodyPr>
          <a:lstStyle/>
          <a:p>
            <a:pPr lvl="0">
              <a:defRPr sz="1800">
                <a:solidFill>
                  <a:srgbClr val="000000"/>
                </a:solidFill>
              </a:defRPr>
            </a:pPr>
            <a:fld id="{86CB4B4D-7CA3-9044-876B-883B54F8677D}" type="slidenum">
              <a:rPr sz="1200">
                <a:solidFill>
                  <a:srgbClr val="888888"/>
                </a:solidFill>
              </a:rPr>
              <a:t>3</a:t>
            </a:fld>
            <a:endParaRPr sz="1200">
              <a:solidFill>
                <a:srgbClr val="888888"/>
              </a:solidFill>
            </a:endParaRPr>
          </a:p>
        </p:txBody>
      </p:sp>
      <p:sp>
        <p:nvSpPr>
          <p:cNvPr id="60" name="Shape 60"/>
          <p:cNvSpPr/>
          <p:nvPr/>
        </p:nvSpPr>
        <p:spPr>
          <a:xfrm>
            <a:off x="301547" y="439206"/>
            <a:ext cx="11366070" cy="5940084"/>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p>
            <a:pPr algn="ctr"/>
            <a:r>
              <a:rPr lang="en-US" sz="2000" b="1" dirty="0">
                <a:solidFill>
                  <a:srgbClr val="0584C3"/>
                </a:solidFill>
                <a:ea typeface="Calibri"/>
                <a:cs typeface="Calibri"/>
                <a:sym typeface="Calibri"/>
              </a:rPr>
              <a:t>CICA’S INVOLVEMENT IN INTERNATIONAL INITIATIVES (1/2)</a:t>
            </a:r>
          </a:p>
          <a:p>
            <a:pPr algn="just"/>
            <a:endParaRPr lang="fr-FR" b="1" u="sng" dirty="0">
              <a:ea typeface="Calibri"/>
              <a:cs typeface="Calibri"/>
              <a:sym typeface="Calibri"/>
            </a:endParaRPr>
          </a:p>
          <a:p>
            <a:pPr algn="just"/>
            <a:r>
              <a:rPr lang="fr-FR" b="1" dirty="0">
                <a:solidFill>
                  <a:srgbClr val="FF0000"/>
                </a:solidFill>
                <a:cs typeface="Calibri"/>
                <a:sym typeface="Calibri"/>
              </a:rPr>
              <a:t>Focus: Blue Dot Network (BDN) Initiative (OECD): P</a:t>
            </a:r>
            <a:r>
              <a:rPr lang="fr-FR" b="1" dirty="0">
                <a:solidFill>
                  <a:srgbClr val="FF0000"/>
                </a:solidFill>
                <a:sym typeface="Calibri"/>
              </a:rPr>
              <a:t>romote </a:t>
            </a:r>
            <a:r>
              <a:rPr lang="fr-FR" b="1" dirty="0" err="1">
                <a:solidFill>
                  <a:srgbClr val="FF0000"/>
                </a:solidFill>
                <a:sym typeface="Calibri"/>
              </a:rPr>
              <a:t>Quality</a:t>
            </a:r>
            <a:r>
              <a:rPr lang="fr-FR" b="1" dirty="0">
                <a:solidFill>
                  <a:srgbClr val="FF0000"/>
                </a:solidFill>
                <a:sym typeface="Calibri"/>
              </a:rPr>
              <a:t> Infrastructure via a Certification </a:t>
            </a:r>
          </a:p>
          <a:p>
            <a:pPr algn="just">
              <a:buClr>
                <a:srgbClr val="FF0000"/>
              </a:buClr>
            </a:pPr>
            <a:endParaRPr lang="fr-FR" dirty="0">
              <a:sym typeface="Calibri"/>
            </a:endParaRPr>
          </a:p>
          <a:p>
            <a:pPr marL="342900" indent="-342900" algn="just">
              <a:buFont typeface="Wingdings" panose="05000000000000000000" pitchFamily="2" charset="2"/>
              <a:buChar char="§"/>
            </a:pPr>
            <a:r>
              <a:rPr lang="en-US" dirty="0"/>
              <a:t>Since its inception, CICA was contacted by the BDN to be part of the Executive Consultation Group. It was approved by the CICA Board since the initiative is now supported by the OECD with a technical approach</a:t>
            </a:r>
          </a:p>
          <a:p>
            <a:pPr marL="342900" indent="-342900" algn="just">
              <a:buFont typeface="Wingdings" panose="05000000000000000000" pitchFamily="2" charset="2"/>
              <a:buChar char="§"/>
            </a:pPr>
            <a:endParaRPr lang="en-US" dirty="0"/>
          </a:p>
          <a:p>
            <a:pPr marL="342900" indent="-342900" algn="just">
              <a:buFont typeface="Wingdings" panose="05000000000000000000" pitchFamily="2" charset="2"/>
              <a:buChar char="§"/>
            </a:pPr>
            <a:r>
              <a:rPr lang="en-US" dirty="0"/>
              <a:t> CICA participated in the inaugural ceremony on June 7th, 2021. A Secretariat of the BDN would be based in Paris, hosted by the OECD</a:t>
            </a:r>
            <a:r>
              <a:rPr lang="fr-FR" dirty="0">
                <a:sym typeface="Calibri"/>
              </a:rPr>
              <a:t>. About a 100 international </a:t>
            </a:r>
            <a:r>
              <a:rPr lang="fr-FR" dirty="0" err="1">
                <a:sym typeface="Calibri"/>
              </a:rPr>
              <a:t>companies</a:t>
            </a:r>
            <a:r>
              <a:rPr lang="fr-FR" dirty="0">
                <a:sym typeface="Calibri"/>
              </a:rPr>
              <a:t> are part of </a:t>
            </a:r>
            <a:r>
              <a:rPr lang="fr-FR" dirty="0" err="1">
                <a:sym typeface="Calibri"/>
              </a:rPr>
              <a:t>this</a:t>
            </a:r>
            <a:r>
              <a:rPr lang="fr-FR" dirty="0">
                <a:sym typeface="Calibri"/>
              </a:rPr>
              <a:t> initiative (</a:t>
            </a:r>
            <a:r>
              <a:rPr lang="fr-FR" dirty="0" err="1">
                <a:sym typeface="Calibri"/>
              </a:rPr>
              <a:t>eg:BECHTEL</a:t>
            </a:r>
            <a:r>
              <a:rPr lang="fr-FR" dirty="0">
                <a:sym typeface="Calibri"/>
              </a:rPr>
              <a:t>)</a:t>
            </a:r>
          </a:p>
          <a:p>
            <a:pPr marL="342900" indent="-342900" algn="just">
              <a:buFont typeface="Wingdings" panose="05000000000000000000" pitchFamily="2" charset="2"/>
              <a:buChar char="§"/>
            </a:pPr>
            <a:endParaRPr lang="fr-FR" dirty="0">
              <a:sym typeface="Calibri"/>
            </a:endParaRPr>
          </a:p>
          <a:p>
            <a:pPr marL="342900" indent="-342900" algn="just">
              <a:buFont typeface="Wingdings" panose="05000000000000000000" pitchFamily="2" charset="2"/>
              <a:buChar char="§"/>
            </a:pPr>
            <a:r>
              <a:rPr lang="fr-FR" dirty="0">
                <a:sym typeface="Calibri"/>
              </a:rPr>
              <a:t>CICA </a:t>
            </a:r>
            <a:r>
              <a:rPr lang="fr-FR" dirty="0" err="1">
                <a:sym typeface="Calibri"/>
              </a:rPr>
              <a:t>is</a:t>
            </a:r>
            <a:r>
              <a:rPr lang="fr-FR" dirty="0">
                <a:sym typeface="Calibri"/>
              </a:rPr>
              <a:t> </a:t>
            </a:r>
            <a:r>
              <a:rPr lang="fr-FR" dirty="0" err="1">
                <a:sym typeface="Calibri"/>
              </a:rPr>
              <a:t>now</a:t>
            </a:r>
            <a:r>
              <a:rPr lang="fr-FR" dirty="0">
                <a:sym typeface="Calibri"/>
              </a:rPr>
              <a:t> </a:t>
            </a:r>
            <a:r>
              <a:rPr lang="fr-FR" dirty="0" err="1">
                <a:sym typeface="Calibri"/>
              </a:rPr>
              <a:t>involved</a:t>
            </a:r>
            <a:r>
              <a:rPr lang="fr-FR" dirty="0">
                <a:sym typeface="Calibri"/>
              </a:rPr>
              <a:t> in the 3 BDN </a:t>
            </a:r>
            <a:r>
              <a:rPr lang="fr-FR" dirty="0" err="1">
                <a:sym typeface="Calibri"/>
              </a:rPr>
              <a:t>working</a:t>
            </a:r>
            <a:r>
              <a:rPr lang="fr-FR" dirty="0">
                <a:sym typeface="Calibri"/>
              </a:rPr>
              <a:t> groups </a:t>
            </a:r>
            <a:r>
              <a:rPr lang="fr-FR" dirty="0" err="1">
                <a:sym typeface="Calibri"/>
              </a:rPr>
              <a:t>aiming</a:t>
            </a:r>
            <a:r>
              <a:rPr lang="fr-FR" dirty="0">
                <a:sym typeface="Calibri"/>
              </a:rPr>
              <a:t> at </a:t>
            </a:r>
            <a:r>
              <a:rPr lang="fr-FR" dirty="0" err="1">
                <a:sym typeface="Calibri"/>
              </a:rPr>
              <a:t>selecting</a:t>
            </a:r>
            <a:r>
              <a:rPr lang="fr-FR" dirty="0">
                <a:sym typeface="Calibri"/>
              </a:rPr>
              <a:t> international </a:t>
            </a:r>
            <a:r>
              <a:rPr lang="fr-FR" dirty="0" err="1">
                <a:sym typeface="Calibri"/>
              </a:rPr>
              <a:t>criteria</a:t>
            </a:r>
            <a:r>
              <a:rPr lang="fr-FR" dirty="0">
                <a:sym typeface="Calibri"/>
              </a:rPr>
              <a:t> for the certification:  </a:t>
            </a:r>
          </a:p>
          <a:p>
            <a:pPr marL="342900" lvl="3" indent="-342900" algn="just">
              <a:buFont typeface="Wingdings" panose="05000000000000000000" pitchFamily="2" charset="2"/>
              <a:buChar char="v"/>
            </a:pPr>
            <a:r>
              <a:rPr lang="en-US" dirty="0">
                <a:ea typeface="Calibri" panose="020F0502020204030204" pitchFamily="34" charset="0"/>
              </a:rPr>
              <a:t>Working Group 1/ </a:t>
            </a:r>
            <a:r>
              <a:rPr lang="en-US" b="1" dirty="0">
                <a:ea typeface="Calibri" panose="020F0502020204030204" pitchFamily="34" charset="0"/>
              </a:rPr>
              <a:t>“Investment Efficiency &amp; Outcomes”</a:t>
            </a:r>
          </a:p>
          <a:p>
            <a:pPr marL="342900" lvl="3" indent="-342900" algn="just">
              <a:buFont typeface="Wingdings" panose="05000000000000000000" pitchFamily="2" charset="2"/>
              <a:buChar char="v"/>
            </a:pPr>
            <a:r>
              <a:rPr lang="en-US" dirty="0">
                <a:ea typeface="Calibri" panose="020F0502020204030204" pitchFamily="34" charset="0"/>
              </a:rPr>
              <a:t>Working Group 2 / </a:t>
            </a:r>
            <a:r>
              <a:rPr lang="en-US" b="1" dirty="0">
                <a:ea typeface="Calibri" panose="020F0502020204030204" pitchFamily="34" charset="0"/>
              </a:rPr>
              <a:t>“Environmental &amp; Social Considerations”</a:t>
            </a:r>
            <a:endParaRPr lang="en-US" b="1" dirty="0">
              <a:solidFill>
                <a:schemeClr val="tx1"/>
              </a:solidFill>
              <a:ea typeface="Calibri" panose="020F0502020204030204" pitchFamily="34" charset="0"/>
              <a:sym typeface="Calibri"/>
            </a:endParaRPr>
          </a:p>
          <a:p>
            <a:pPr marL="342900" lvl="3" indent="-342900" algn="just">
              <a:buFont typeface="Wingdings" panose="05000000000000000000" pitchFamily="2" charset="2"/>
              <a:buChar char="v"/>
            </a:pPr>
            <a:r>
              <a:rPr lang="en-US" dirty="0">
                <a:ea typeface="Calibri" panose="020F0502020204030204" pitchFamily="34" charset="0"/>
              </a:rPr>
              <a:t>Working Group 3/ </a:t>
            </a:r>
            <a:r>
              <a:rPr lang="en-US" b="1" dirty="0">
                <a:ea typeface="Calibri" panose="020F0502020204030204" pitchFamily="34" charset="0"/>
              </a:rPr>
              <a:t>“Transparency &amp; Integrity”</a:t>
            </a:r>
            <a:endParaRPr lang="en-US" b="1" dirty="0">
              <a:solidFill>
                <a:schemeClr val="tx1"/>
              </a:solidFill>
              <a:sym typeface="Calibri"/>
            </a:endParaRPr>
          </a:p>
          <a:p>
            <a:pPr algn="just"/>
            <a:r>
              <a:rPr lang="en-US" b="1" i="1" dirty="0">
                <a:sym typeface="Calibri"/>
              </a:rPr>
              <a:t>Contact CICA Management if you want to contribute to the works</a:t>
            </a:r>
          </a:p>
          <a:p>
            <a:pPr marL="342900" indent="-342900" algn="just">
              <a:buClr>
                <a:srgbClr val="FF0000"/>
              </a:buClr>
              <a:buFont typeface="Arial" panose="020B0604020202020204" pitchFamily="34" charset="0"/>
              <a:buChar char="•"/>
            </a:pPr>
            <a:endParaRPr lang="fr-FR" b="1" dirty="0">
              <a:solidFill>
                <a:srgbClr val="0584C3"/>
              </a:solidFill>
              <a:sym typeface="Calibri"/>
            </a:endParaRPr>
          </a:p>
          <a:p>
            <a:pPr marL="285750" indent="-285750" algn="just">
              <a:buFont typeface="Wingdings" panose="05000000000000000000" pitchFamily="2" charset="2"/>
              <a:buChar char="§"/>
            </a:pPr>
            <a:r>
              <a:rPr lang="fr-FR" dirty="0">
                <a:solidFill>
                  <a:schemeClr val="tx1"/>
                </a:solidFill>
                <a:sym typeface="Calibri"/>
              </a:rPr>
              <a:t>EIC </a:t>
            </a:r>
            <a:r>
              <a:rPr lang="en-US" dirty="0">
                <a:solidFill>
                  <a:schemeClr val="tx1"/>
                </a:solidFill>
              </a:rPr>
              <a:t>launched a “strategic consultation council” composed of European international contractors' representatives involved in the BDN, in which CICA takes part to coordinate the positions of the sector</a:t>
            </a:r>
          </a:p>
          <a:p>
            <a:pPr marL="285750" indent="-285750" algn="just">
              <a:buFont typeface="Wingdings" panose="05000000000000000000" pitchFamily="2" charset="2"/>
              <a:buChar char="§"/>
            </a:pPr>
            <a:endParaRPr lang="en-US" dirty="0">
              <a:solidFill>
                <a:schemeClr val="tx1"/>
              </a:solidFill>
              <a:sym typeface="Calibri"/>
            </a:endParaRPr>
          </a:p>
          <a:p>
            <a:pPr marL="285750" indent="-285750" algn="just">
              <a:buFont typeface="Wingdings" panose="05000000000000000000" pitchFamily="2" charset="2"/>
              <a:buChar char="§"/>
            </a:pPr>
            <a:r>
              <a:rPr lang="en-US" dirty="0">
                <a:sym typeface="Calibri"/>
              </a:rPr>
              <a:t>FIIC designated Fernando Lago to be involved in the BDN and coordinate on FIIC’s side</a:t>
            </a:r>
          </a:p>
        </p:txBody>
      </p:sp>
    </p:spTree>
    <p:extLst>
      <p:ext uri="{BB962C8B-B14F-4D97-AF65-F5344CB8AC3E}">
        <p14:creationId xmlns:p14="http://schemas.microsoft.com/office/powerpoint/2010/main" val="4178371615"/>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image1.jpeg"/>
          <p:cNvPicPr/>
          <p:nvPr/>
        </p:nvPicPr>
        <p:blipFill>
          <a:blip r:embed="rId2"/>
          <a:stretch>
            <a:fillRect/>
          </a:stretch>
        </p:blipFill>
        <p:spPr>
          <a:xfrm>
            <a:off x="0" y="0"/>
            <a:ext cx="12192000" cy="6858001"/>
          </a:xfrm>
          <a:prstGeom prst="rect">
            <a:avLst/>
          </a:prstGeom>
          <a:ln w="12700">
            <a:miter lim="400000"/>
          </a:ln>
        </p:spPr>
      </p:pic>
      <p:sp>
        <p:nvSpPr>
          <p:cNvPr id="57" name="Shape 57"/>
          <p:cNvSpPr/>
          <p:nvPr/>
        </p:nvSpPr>
        <p:spPr>
          <a:xfrm>
            <a:off x="747428" y="856934"/>
            <a:ext cx="10655559" cy="400105"/>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defRPr sz="2200" b="1">
                <a:solidFill>
                  <a:srgbClr val="FF0000"/>
                </a:solidFill>
              </a:defRPr>
            </a:lvl1pPr>
          </a:lstStyle>
          <a:p>
            <a:pPr algn="ctr">
              <a:defRPr sz="1800" b="0">
                <a:solidFill>
                  <a:srgbClr val="000000"/>
                </a:solidFill>
              </a:defRPr>
            </a:pPr>
            <a:r>
              <a:rPr lang="en-US" sz="2000" u="sng" dirty="0">
                <a:ea typeface="Calibri"/>
                <a:cs typeface="Calibri"/>
                <a:sym typeface="Calibri"/>
              </a:rPr>
              <a:t> </a:t>
            </a:r>
          </a:p>
        </p:txBody>
      </p:sp>
      <p:pic>
        <p:nvPicPr>
          <p:cNvPr id="58" name="image2.png"/>
          <p:cNvPicPr/>
          <p:nvPr/>
        </p:nvPicPr>
        <p:blipFill>
          <a:blip r:embed="rId3"/>
          <a:stretch>
            <a:fillRect/>
          </a:stretch>
        </p:blipFill>
        <p:spPr>
          <a:xfrm>
            <a:off x="10964350" y="125246"/>
            <a:ext cx="703267" cy="383601"/>
          </a:xfrm>
          <a:prstGeom prst="rect">
            <a:avLst/>
          </a:prstGeom>
          <a:ln w="12700">
            <a:miter lim="400000"/>
          </a:ln>
        </p:spPr>
      </p:pic>
      <p:sp>
        <p:nvSpPr>
          <p:cNvPr id="59" name="Shape 59"/>
          <p:cNvSpPr>
            <a:spLocks noGrp="1"/>
          </p:cNvSpPr>
          <p:nvPr>
            <p:ph type="sldNum" sz="quarter" idx="2"/>
          </p:nvPr>
        </p:nvSpPr>
        <p:spPr>
          <a:xfrm>
            <a:off x="8610600" y="6132829"/>
            <a:ext cx="2743200" cy="177801"/>
          </a:xfrm>
          <a:prstGeom prst="rect">
            <a:avLst/>
          </a:prstGeom>
          <a:extLst>
            <a:ext uri="{C572A759-6A51-4108-AA02-DFA0A04FC94B}">
              <ma14:wrappingTextBoxFlag xmlns:ma14="http://schemas.microsoft.com/office/mac/drawingml/2011/main" xmlns="" val="1"/>
            </a:ext>
          </a:extLst>
        </p:spPr>
        <p:txBody>
          <a:bodyPr lIns="0" tIns="0" rIns="0" bIns="0">
            <a:normAutofit lnSpcReduction="10000"/>
          </a:bodyPr>
          <a:lstStyle/>
          <a:p>
            <a:pPr lvl="0">
              <a:defRPr sz="1800">
                <a:solidFill>
                  <a:srgbClr val="000000"/>
                </a:solidFill>
              </a:defRPr>
            </a:pPr>
            <a:fld id="{86CB4B4D-7CA3-9044-876B-883B54F8677D}" type="slidenum">
              <a:rPr sz="1200">
                <a:solidFill>
                  <a:srgbClr val="888888"/>
                </a:solidFill>
              </a:rPr>
              <a:t>4</a:t>
            </a:fld>
            <a:endParaRPr sz="1200">
              <a:solidFill>
                <a:srgbClr val="888888"/>
              </a:solidFill>
            </a:endParaRPr>
          </a:p>
        </p:txBody>
      </p:sp>
      <p:sp>
        <p:nvSpPr>
          <p:cNvPr id="60" name="Shape 60"/>
          <p:cNvSpPr/>
          <p:nvPr/>
        </p:nvSpPr>
        <p:spPr>
          <a:xfrm>
            <a:off x="301547" y="413806"/>
            <a:ext cx="11588906" cy="6801858"/>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p>
            <a:pPr algn="ctr"/>
            <a:r>
              <a:rPr lang="en-US" sz="2000" b="1" dirty="0">
                <a:solidFill>
                  <a:srgbClr val="0584C3"/>
                </a:solidFill>
                <a:ea typeface="Calibri"/>
                <a:cs typeface="Calibri"/>
                <a:sym typeface="Calibri"/>
              </a:rPr>
              <a:t>CICA’S INVOLVEMENT IN INTERNATIONAL INITIATIVES (2/2)</a:t>
            </a:r>
            <a:endParaRPr lang="fr-FR" sz="2000" b="1" u="sng" dirty="0">
              <a:ea typeface="Calibri"/>
              <a:cs typeface="Calibri"/>
              <a:sym typeface="Calibri"/>
            </a:endParaRPr>
          </a:p>
          <a:p>
            <a:pPr algn="ctr"/>
            <a:endParaRPr b="1" u="sng" dirty="0">
              <a:ea typeface="Calibri"/>
              <a:cs typeface="Calibri"/>
              <a:sym typeface="Calibri"/>
            </a:endParaRPr>
          </a:p>
          <a:p>
            <a:pPr lvl="0"/>
            <a:r>
              <a:rPr lang="fr-FR" b="1" dirty="0">
                <a:solidFill>
                  <a:srgbClr val="FF0000"/>
                </a:solidFill>
                <a:ea typeface="Calibri"/>
                <a:cs typeface="Calibri"/>
                <a:sym typeface="Calibri"/>
              </a:rPr>
              <a:t>Focus: B20 </a:t>
            </a:r>
          </a:p>
          <a:p>
            <a:pPr lvl="0"/>
            <a:endParaRPr lang="fr-FR" b="1" dirty="0">
              <a:ea typeface="Calibri"/>
              <a:cs typeface="Calibri"/>
              <a:sym typeface="Calibri"/>
            </a:endParaRPr>
          </a:p>
          <a:p>
            <a:pPr lvl="0"/>
            <a:r>
              <a:rPr lang="fr-FR" b="1" dirty="0">
                <a:ea typeface="Calibri"/>
                <a:cs typeface="Calibri"/>
                <a:sym typeface="Calibri"/>
              </a:rPr>
              <a:t>B20 </a:t>
            </a:r>
            <a:r>
              <a:rPr lang="fr-FR" b="1" dirty="0" err="1">
                <a:ea typeface="Calibri"/>
                <a:cs typeface="Calibri"/>
                <a:sym typeface="Calibri"/>
              </a:rPr>
              <a:t>Italy</a:t>
            </a:r>
            <a:r>
              <a:rPr lang="fr-FR" b="1" dirty="0">
                <a:ea typeface="Calibri"/>
                <a:cs typeface="Calibri"/>
                <a:sym typeface="Calibri"/>
              </a:rPr>
              <a:t> « </a:t>
            </a:r>
            <a:r>
              <a:rPr lang="fr-FR" b="1" dirty="0" err="1">
                <a:ea typeface="Calibri"/>
                <a:cs typeface="Calibri"/>
                <a:sym typeface="Calibri"/>
              </a:rPr>
              <a:t>Reshape</a:t>
            </a:r>
            <a:r>
              <a:rPr lang="fr-FR" b="1" dirty="0">
                <a:ea typeface="Calibri"/>
                <a:cs typeface="Calibri"/>
                <a:sym typeface="Calibri"/>
              </a:rPr>
              <a:t> the future: </a:t>
            </a:r>
            <a:r>
              <a:rPr lang="fr-FR" b="1" dirty="0" err="1">
                <a:ea typeface="Calibri"/>
                <a:cs typeface="Calibri"/>
                <a:sym typeface="Calibri"/>
              </a:rPr>
              <a:t>Include</a:t>
            </a:r>
            <a:r>
              <a:rPr lang="fr-FR" b="1" dirty="0">
                <a:ea typeface="Calibri"/>
                <a:cs typeface="Calibri"/>
                <a:sym typeface="Calibri"/>
              </a:rPr>
              <a:t>, Share, </a:t>
            </a:r>
            <a:r>
              <a:rPr lang="fr-FR" b="1" dirty="0" err="1">
                <a:ea typeface="Calibri"/>
                <a:cs typeface="Calibri"/>
                <a:sym typeface="Calibri"/>
              </a:rPr>
              <a:t>Act</a:t>
            </a:r>
            <a:r>
              <a:rPr lang="fr-FR" b="1" dirty="0">
                <a:ea typeface="Calibri"/>
                <a:cs typeface="Calibri"/>
                <a:sym typeface="Calibri"/>
              </a:rPr>
              <a:t>. »</a:t>
            </a:r>
          </a:p>
          <a:p>
            <a:pPr marL="285750" lvl="0" indent="-285750">
              <a:buFont typeface="Wingdings" panose="05000000000000000000" pitchFamily="2" charset="2"/>
              <a:buChar char="§"/>
            </a:pPr>
            <a:endParaRPr lang="fr-FR" dirty="0">
              <a:ea typeface="Calibri"/>
              <a:cs typeface="Calibri"/>
              <a:sym typeface="Calibri"/>
            </a:endParaRPr>
          </a:p>
          <a:p>
            <a:pPr marL="342900" lvl="0" indent="-342900">
              <a:buFont typeface="Wingdings" panose="05000000000000000000" pitchFamily="2" charset="2"/>
              <a:buChar char="§"/>
            </a:pPr>
            <a:r>
              <a:rPr lang="en-US" dirty="0"/>
              <a:t>CICA’s application was accepted by the B20 authorities in three task forces of interest for the construction sector, namely: </a:t>
            </a:r>
            <a:r>
              <a:rPr lang="en-US" b="1" dirty="0"/>
              <a:t>« Finance and Infrastructure » </a:t>
            </a:r>
            <a:r>
              <a:rPr lang="en-US" dirty="0"/>
              <a:t>and </a:t>
            </a:r>
            <a:r>
              <a:rPr lang="en-US" b="1" dirty="0"/>
              <a:t>« Integrity and Compliance » </a:t>
            </a:r>
            <a:r>
              <a:rPr lang="en-US" dirty="0"/>
              <a:t>and a special initiative on </a:t>
            </a:r>
            <a:r>
              <a:rPr lang="en-US" b="1" dirty="0"/>
              <a:t>“Women Empowerment”. </a:t>
            </a:r>
          </a:p>
          <a:p>
            <a:pPr marL="342900" lvl="0" indent="-342900">
              <a:buFont typeface="Wingdings" panose="05000000000000000000" pitchFamily="2" charset="2"/>
              <a:buChar char="§"/>
            </a:pPr>
            <a:endParaRPr lang="en-US" i="1" dirty="0"/>
          </a:p>
          <a:p>
            <a:pPr marL="342900" lvl="0" indent="-342900">
              <a:buFont typeface="Wingdings" panose="05000000000000000000" pitchFamily="2" charset="2"/>
              <a:buChar char="§"/>
            </a:pPr>
            <a:r>
              <a:rPr lang="en-US" dirty="0"/>
              <a:t>CICA participated in several Task Forces meetings and managed to have introduced:</a:t>
            </a:r>
          </a:p>
          <a:p>
            <a:pPr lvl="0"/>
            <a:r>
              <a:rPr lang="en-US" dirty="0"/>
              <a:t>the concept of </a:t>
            </a:r>
            <a:r>
              <a:rPr lang="en-US" b="1" dirty="0"/>
              <a:t>“Quality Infrastructure”, </a:t>
            </a:r>
            <a:r>
              <a:rPr lang="en-US" dirty="0"/>
              <a:t>the idea of “</a:t>
            </a:r>
            <a:r>
              <a:rPr lang="en-US" b="1" dirty="0"/>
              <a:t>assets recycling</a:t>
            </a:r>
            <a:r>
              <a:rPr lang="en-US" dirty="0"/>
              <a:t>” and the use of “</a:t>
            </a:r>
            <a:r>
              <a:rPr lang="en-US" b="1" dirty="0"/>
              <a:t>platforms</a:t>
            </a:r>
            <a:r>
              <a:rPr lang="en-US" dirty="0"/>
              <a:t> to facilitate international planning and joint cost-analysis to foster cross-border investments in large-scale infrastructure”</a:t>
            </a:r>
          </a:p>
          <a:p>
            <a:pPr marL="285750" lvl="0" indent="-285750">
              <a:buFont typeface="Wingdings" panose="05000000000000000000" pitchFamily="2" charset="2"/>
              <a:buChar char="§"/>
            </a:pPr>
            <a:endParaRPr lang="en-US" i="1" dirty="0"/>
          </a:p>
          <a:p>
            <a:pPr marL="342900" lvl="0" indent="-342900">
              <a:buFont typeface="Wingdings" panose="05000000000000000000" pitchFamily="2" charset="2"/>
              <a:buChar char="§"/>
            </a:pPr>
            <a:r>
              <a:rPr lang="en-US" dirty="0">
                <a:sym typeface="Calibri"/>
              </a:rPr>
              <a:t>Final Summit took place on October, 7-8, 2021 in Italy</a:t>
            </a:r>
            <a:endParaRPr lang="fr-FR" b="1" i="1" dirty="0">
              <a:ea typeface="Calibri"/>
              <a:cs typeface="Calibri"/>
              <a:sym typeface="Calibri"/>
            </a:endParaRPr>
          </a:p>
          <a:p>
            <a:pPr lvl="0"/>
            <a:r>
              <a:rPr lang="fr-FR" b="1" i="1" dirty="0">
                <a:ea typeface="Calibri"/>
                <a:cs typeface="Calibri"/>
                <a:sym typeface="Calibri"/>
              </a:rPr>
              <a:t>Contact CICA Management to </a:t>
            </a:r>
            <a:r>
              <a:rPr lang="fr-FR" b="1" i="1" dirty="0" err="1">
                <a:ea typeface="Calibri"/>
                <a:cs typeface="Calibri"/>
                <a:sym typeface="Calibri"/>
              </a:rPr>
              <a:t>get</a:t>
            </a:r>
            <a:r>
              <a:rPr lang="fr-FR" b="1" i="1" dirty="0">
                <a:ea typeface="Calibri"/>
                <a:cs typeface="Calibri"/>
                <a:sym typeface="Calibri"/>
              </a:rPr>
              <a:t> the final position </a:t>
            </a:r>
            <a:r>
              <a:rPr lang="fr-FR" b="1" i="1" dirty="0" err="1">
                <a:ea typeface="Calibri"/>
                <a:cs typeface="Calibri"/>
                <a:sym typeface="Calibri"/>
              </a:rPr>
              <a:t>papers</a:t>
            </a:r>
            <a:endParaRPr lang="fr-FR" b="1" i="1" dirty="0">
              <a:ea typeface="Calibri"/>
              <a:cs typeface="Calibri"/>
              <a:sym typeface="Calibri"/>
            </a:endParaRPr>
          </a:p>
          <a:p>
            <a:pPr marL="285750" lvl="0" indent="-285750">
              <a:buFont typeface="Wingdings" panose="05000000000000000000" pitchFamily="2" charset="2"/>
              <a:buChar char="§"/>
            </a:pPr>
            <a:endParaRPr lang="fr-FR" dirty="0">
              <a:ea typeface="Calibri"/>
              <a:cs typeface="Calibri"/>
              <a:sym typeface="Calibri"/>
            </a:endParaRPr>
          </a:p>
          <a:p>
            <a:r>
              <a:rPr lang="fr-FR" b="1" dirty="0">
                <a:cs typeface="Calibri"/>
                <a:sym typeface="Calibri"/>
              </a:rPr>
              <a:t>B20 </a:t>
            </a:r>
            <a:r>
              <a:rPr lang="fr-FR" b="1" dirty="0" err="1">
                <a:cs typeface="Calibri"/>
                <a:sym typeface="Calibri"/>
              </a:rPr>
              <a:t>Indonesia</a:t>
            </a:r>
            <a:endParaRPr lang="fr-FR" b="1" dirty="0">
              <a:cs typeface="Calibri"/>
              <a:sym typeface="Calibri"/>
            </a:endParaRPr>
          </a:p>
          <a:p>
            <a:endParaRPr lang="fr-FR" dirty="0">
              <a:sym typeface="Calibri"/>
            </a:endParaRPr>
          </a:p>
          <a:p>
            <a:pPr marL="342900" indent="-342900">
              <a:buFont typeface="Wingdings" panose="05000000000000000000" pitchFamily="2" charset="2"/>
              <a:buChar char="§"/>
            </a:pPr>
            <a:r>
              <a:rPr lang="fr-FR" dirty="0">
                <a:sym typeface="Calibri"/>
              </a:rPr>
              <a:t>Apply </a:t>
            </a:r>
            <a:r>
              <a:rPr lang="fr-FR" dirty="0" err="1">
                <a:sym typeface="Calibri"/>
              </a:rPr>
              <a:t>before</a:t>
            </a:r>
            <a:r>
              <a:rPr lang="fr-FR" dirty="0">
                <a:sym typeface="Calibri"/>
              </a:rPr>
              <a:t> </a:t>
            </a:r>
            <a:r>
              <a:rPr lang="fr-FR" dirty="0" err="1">
                <a:sym typeface="Calibri"/>
              </a:rPr>
              <a:t>December</a:t>
            </a:r>
            <a:r>
              <a:rPr lang="fr-FR" dirty="0">
                <a:sym typeface="Calibri"/>
              </a:rPr>
              <a:t> 8, 2021 to </a:t>
            </a:r>
            <a:r>
              <a:rPr lang="fr-FR" dirty="0" err="1">
                <a:sym typeface="Calibri"/>
              </a:rPr>
              <a:t>be</a:t>
            </a:r>
            <a:r>
              <a:rPr lang="fr-FR" dirty="0">
                <a:sym typeface="Calibri"/>
              </a:rPr>
              <a:t> part of B20 </a:t>
            </a:r>
            <a:r>
              <a:rPr lang="fr-FR" dirty="0" err="1">
                <a:sym typeface="Calibri"/>
              </a:rPr>
              <a:t>Indonesia</a:t>
            </a:r>
            <a:r>
              <a:rPr lang="fr-FR" dirty="0">
                <a:sym typeface="Calibri"/>
              </a:rPr>
              <a:t> </a:t>
            </a:r>
            <a:r>
              <a:rPr lang="fr-FR" dirty="0" err="1">
                <a:sym typeface="Calibri"/>
              </a:rPr>
              <a:t>task</a:t>
            </a:r>
            <a:r>
              <a:rPr lang="fr-FR" dirty="0">
                <a:sym typeface="Calibri"/>
              </a:rPr>
              <a:t> forces</a:t>
            </a:r>
          </a:p>
          <a:p>
            <a:pPr marL="342900" indent="-342900">
              <a:buFont typeface="Wingdings" panose="05000000000000000000" pitchFamily="2" charset="2"/>
              <a:buChar char="§"/>
            </a:pPr>
            <a:r>
              <a:rPr lang="fr-FR" dirty="0">
                <a:sym typeface="Calibri"/>
              </a:rPr>
              <a:t>CICA </a:t>
            </a:r>
            <a:r>
              <a:rPr lang="fr-FR" dirty="0" err="1">
                <a:sym typeface="Calibri"/>
              </a:rPr>
              <a:t>will</a:t>
            </a:r>
            <a:r>
              <a:rPr lang="fr-FR" dirty="0">
                <a:sym typeface="Calibri"/>
              </a:rPr>
              <a:t> </a:t>
            </a:r>
            <a:r>
              <a:rPr lang="fr-FR" dirty="0" err="1">
                <a:sym typeface="Calibri"/>
              </a:rPr>
              <a:t>aim</a:t>
            </a:r>
            <a:r>
              <a:rPr lang="fr-FR" dirty="0">
                <a:sym typeface="Calibri"/>
              </a:rPr>
              <a:t> at </a:t>
            </a:r>
            <a:r>
              <a:rPr lang="fr-FR" dirty="0" err="1">
                <a:sym typeface="Calibri"/>
              </a:rPr>
              <a:t>reintroducing</a:t>
            </a:r>
            <a:r>
              <a:rPr lang="fr-FR" dirty="0">
                <a:sym typeface="Calibri"/>
              </a:rPr>
              <a:t> the « </a:t>
            </a:r>
            <a:r>
              <a:rPr lang="fr-FR" dirty="0" err="1">
                <a:sym typeface="Calibri"/>
              </a:rPr>
              <a:t>Affordable</a:t>
            </a:r>
            <a:r>
              <a:rPr lang="fr-FR" dirty="0">
                <a:sym typeface="Calibri"/>
              </a:rPr>
              <a:t> </a:t>
            </a:r>
            <a:r>
              <a:rPr lang="fr-FR" dirty="0" err="1">
                <a:sym typeface="Calibri"/>
              </a:rPr>
              <a:t>Housing</a:t>
            </a:r>
            <a:r>
              <a:rPr lang="fr-FR" dirty="0">
                <a:sym typeface="Calibri"/>
              </a:rPr>
              <a:t> » topic in the B20 Agenda</a:t>
            </a:r>
          </a:p>
          <a:p>
            <a:pPr marL="342900" indent="-342900">
              <a:buFont typeface="Wingdings" panose="05000000000000000000" pitchFamily="2" charset="2"/>
              <a:buChar char="§"/>
            </a:pPr>
            <a:r>
              <a:rPr lang="fr-FR" b="1" u="sng" dirty="0">
                <a:effectLst/>
                <a:ea typeface="Calibri" panose="020F0502020204030204" pitchFamily="34" charset="0"/>
                <a:cs typeface="Times New Roman" panose="02020603050405020304" pitchFamily="18" charset="0"/>
              </a:rPr>
              <a:t>B20 </a:t>
            </a:r>
            <a:r>
              <a:rPr lang="fr-FR" b="1" u="sng" dirty="0" err="1">
                <a:effectLst/>
                <a:ea typeface="Calibri" panose="020F0502020204030204" pitchFamily="34" charset="0"/>
                <a:cs typeface="Times New Roman" panose="02020603050405020304" pitchFamily="18" charset="0"/>
              </a:rPr>
              <a:t>Summit</a:t>
            </a:r>
            <a:r>
              <a:rPr lang="fr-FR" b="1" u="sng" dirty="0">
                <a:effectLst/>
                <a:ea typeface="Calibri" panose="020F0502020204030204" pitchFamily="34" charset="0"/>
                <a:cs typeface="Times New Roman" panose="02020603050405020304" pitchFamily="18" charset="0"/>
              </a:rPr>
              <a:t> </a:t>
            </a:r>
            <a:r>
              <a:rPr lang="fr-FR" b="1" u="sng" dirty="0" err="1">
                <a:effectLst/>
                <a:ea typeface="Calibri" panose="020F0502020204030204" pitchFamily="34" charset="0"/>
                <a:cs typeface="Times New Roman" panose="02020603050405020304" pitchFamily="18" charset="0"/>
              </a:rPr>
              <a:t>will</a:t>
            </a:r>
            <a:r>
              <a:rPr lang="fr-FR" b="1" u="sng" dirty="0">
                <a:effectLst/>
                <a:ea typeface="Calibri" panose="020F0502020204030204" pitchFamily="34" charset="0"/>
                <a:cs typeface="Times New Roman" panose="02020603050405020304" pitchFamily="18" charset="0"/>
              </a:rPr>
              <a:t> </a:t>
            </a:r>
            <a:r>
              <a:rPr lang="fr-FR" b="1" u="sng" dirty="0" err="1">
                <a:effectLst/>
                <a:ea typeface="Calibri" panose="020F0502020204030204" pitchFamily="34" charset="0"/>
                <a:cs typeface="Times New Roman" panose="02020603050405020304" pitchFamily="18" charset="0"/>
              </a:rPr>
              <a:t>be</a:t>
            </a:r>
            <a:r>
              <a:rPr lang="fr-FR" b="1" u="sng" dirty="0">
                <a:effectLst/>
                <a:ea typeface="Calibri" panose="020F0502020204030204" pitchFamily="34" charset="0"/>
                <a:cs typeface="Times New Roman" panose="02020603050405020304" pitchFamily="18" charset="0"/>
              </a:rPr>
              <a:t> </a:t>
            </a:r>
            <a:r>
              <a:rPr lang="fr-FR" b="1" u="sng" dirty="0" err="1">
                <a:effectLst/>
                <a:ea typeface="Calibri" panose="020F0502020204030204" pitchFamily="34" charset="0"/>
                <a:cs typeface="Times New Roman" panose="02020603050405020304" pitchFamily="18" charset="0"/>
              </a:rPr>
              <a:t>held</a:t>
            </a:r>
            <a:r>
              <a:rPr lang="fr-FR" b="1" u="sng" dirty="0">
                <a:effectLst/>
                <a:ea typeface="Calibri" panose="020F0502020204030204" pitchFamily="34" charset="0"/>
                <a:cs typeface="Times New Roman" panose="02020603050405020304" pitchFamily="18" charset="0"/>
              </a:rPr>
              <a:t> in Bali, </a:t>
            </a:r>
            <a:r>
              <a:rPr lang="fr-FR" b="1" u="sng" dirty="0" err="1">
                <a:effectLst/>
                <a:ea typeface="Calibri" panose="020F0502020204030204" pitchFamily="34" charset="0"/>
                <a:cs typeface="Times New Roman" panose="02020603050405020304" pitchFamily="18" charset="0"/>
              </a:rPr>
              <a:t>Indonesia</a:t>
            </a:r>
            <a:r>
              <a:rPr lang="fr-FR" b="1" u="sng" dirty="0">
                <a:effectLst/>
                <a:ea typeface="Calibri" panose="020F0502020204030204" pitchFamily="34" charset="0"/>
                <a:cs typeface="Times New Roman" panose="02020603050405020304" pitchFamily="18" charset="0"/>
              </a:rPr>
              <a:t> on </a:t>
            </a:r>
            <a:r>
              <a:rPr lang="fr-FR" b="1" u="sng" dirty="0" err="1">
                <a:effectLst/>
                <a:ea typeface="Calibri" panose="020F0502020204030204" pitchFamily="34" charset="0"/>
                <a:cs typeface="Times New Roman" panose="02020603050405020304" pitchFamily="18" charset="0"/>
              </a:rPr>
              <a:t>October</a:t>
            </a:r>
            <a:r>
              <a:rPr lang="fr-FR" b="1" u="sng" dirty="0">
                <a:effectLst/>
                <a:ea typeface="Calibri" panose="020F0502020204030204" pitchFamily="34" charset="0"/>
                <a:cs typeface="Times New Roman" panose="02020603050405020304" pitchFamily="18" charset="0"/>
              </a:rPr>
              <a:t> 28-29, 2022</a:t>
            </a:r>
            <a:endParaRPr lang="fr-FR" b="1" u="sng" dirty="0">
              <a:sym typeface="Calibri"/>
            </a:endParaRPr>
          </a:p>
          <a:p>
            <a:pPr lvl="0"/>
            <a:endParaRPr lang="fr-FR" sz="1600" dirty="0">
              <a:latin typeface="Georgia" panose="02040502050405020303" pitchFamily="18" charset="0"/>
              <a:ea typeface="Calibri"/>
              <a:cs typeface="Calibri"/>
              <a:sym typeface="Calibri"/>
            </a:endParaRPr>
          </a:p>
          <a:p>
            <a:pPr lvl="0"/>
            <a:endParaRPr lang="fr-FR" sz="2200" dirty="0">
              <a:latin typeface="Calibri"/>
              <a:ea typeface="Calibri"/>
              <a:cs typeface="Calibri"/>
              <a:sym typeface="Calibri"/>
            </a:endParaRPr>
          </a:p>
        </p:txBody>
      </p:sp>
    </p:spTree>
    <p:extLst>
      <p:ext uri="{BB962C8B-B14F-4D97-AF65-F5344CB8AC3E}">
        <p14:creationId xmlns:p14="http://schemas.microsoft.com/office/powerpoint/2010/main" val="2429626790"/>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image1.jpeg"/>
          <p:cNvPicPr/>
          <p:nvPr/>
        </p:nvPicPr>
        <p:blipFill>
          <a:blip r:embed="rId2"/>
          <a:stretch>
            <a:fillRect/>
          </a:stretch>
        </p:blipFill>
        <p:spPr>
          <a:xfrm>
            <a:off x="0" y="0"/>
            <a:ext cx="12192000" cy="6858001"/>
          </a:xfrm>
          <a:prstGeom prst="rect">
            <a:avLst/>
          </a:prstGeom>
          <a:ln w="12700">
            <a:miter lim="400000"/>
          </a:ln>
        </p:spPr>
      </p:pic>
      <p:sp>
        <p:nvSpPr>
          <p:cNvPr id="57" name="Shape 57"/>
          <p:cNvSpPr/>
          <p:nvPr/>
        </p:nvSpPr>
        <p:spPr>
          <a:xfrm>
            <a:off x="747428" y="856934"/>
            <a:ext cx="10655559" cy="400105"/>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defRPr sz="2200" b="1">
                <a:solidFill>
                  <a:srgbClr val="FF0000"/>
                </a:solidFill>
              </a:defRPr>
            </a:lvl1pPr>
          </a:lstStyle>
          <a:p>
            <a:pPr algn="ctr">
              <a:defRPr sz="1800" b="0">
                <a:solidFill>
                  <a:srgbClr val="000000"/>
                </a:solidFill>
              </a:defRPr>
            </a:pPr>
            <a:r>
              <a:rPr lang="en-US" sz="2000" u="sng" dirty="0">
                <a:ea typeface="Calibri"/>
                <a:cs typeface="Calibri"/>
                <a:sym typeface="Calibri"/>
              </a:rPr>
              <a:t> </a:t>
            </a:r>
          </a:p>
        </p:txBody>
      </p:sp>
      <p:pic>
        <p:nvPicPr>
          <p:cNvPr id="58" name="image2.png"/>
          <p:cNvPicPr/>
          <p:nvPr/>
        </p:nvPicPr>
        <p:blipFill>
          <a:blip r:embed="rId3"/>
          <a:stretch>
            <a:fillRect/>
          </a:stretch>
        </p:blipFill>
        <p:spPr>
          <a:xfrm>
            <a:off x="10964350" y="125246"/>
            <a:ext cx="703267" cy="383601"/>
          </a:xfrm>
          <a:prstGeom prst="rect">
            <a:avLst/>
          </a:prstGeom>
          <a:ln w="12700">
            <a:miter lim="400000"/>
          </a:ln>
        </p:spPr>
      </p:pic>
      <p:sp>
        <p:nvSpPr>
          <p:cNvPr id="59" name="Shape 59"/>
          <p:cNvSpPr>
            <a:spLocks noGrp="1"/>
          </p:cNvSpPr>
          <p:nvPr>
            <p:ph type="sldNum" sz="quarter" idx="2"/>
          </p:nvPr>
        </p:nvSpPr>
        <p:spPr>
          <a:xfrm>
            <a:off x="8610600" y="6132829"/>
            <a:ext cx="2743200" cy="177801"/>
          </a:xfrm>
          <a:prstGeom prst="rect">
            <a:avLst/>
          </a:prstGeom>
          <a:extLst>
            <a:ext uri="{C572A759-6A51-4108-AA02-DFA0A04FC94B}">
              <ma14:wrappingTextBoxFlag xmlns="" xmlns:ma14="http://schemas.microsoft.com/office/mac/drawingml/2011/main" val="1"/>
            </a:ext>
          </a:extLst>
        </p:spPr>
        <p:txBody>
          <a:bodyPr lIns="0" tIns="0" rIns="0" bIns="0">
            <a:normAutofit lnSpcReduction="10000"/>
          </a:bodyPr>
          <a:lstStyle/>
          <a:p>
            <a:pPr lvl="0">
              <a:defRPr sz="1800">
                <a:solidFill>
                  <a:srgbClr val="000000"/>
                </a:solidFill>
              </a:defRPr>
            </a:pPr>
            <a:fld id="{86CB4B4D-7CA3-9044-876B-883B54F8677D}" type="slidenum">
              <a:rPr sz="1200">
                <a:solidFill>
                  <a:srgbClr val="888888"/>
                </a:solidFill>
              </a:rPr>
              <a:t>5</a:t>
            </a:fld>
            <a:endParaRPr sz="1200">
              <a:solidFill>
                <a:srgbClr val="888888"/>
              </a:solidFill>
            </a:endParaRPr>
          </a:p>
        </p:txBody>
      </p:sp>
      <p:sp>
        <p:nvSpPr>
          <p:cNvPr id="60" name="Shape 60"/>
          <p:cNvSpPr/>
          <p:nvPr/>
        </p:nvSpPr>
        <p:spPr>
          <a:xfrm>
            <a:off x="301547" y="413806"/>
            <a:ext cx="11588906" cy="6832636"/>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p>
            <a:pPr algn="ctr"/>
            <a:r>
              <a:rPr lang="fr-FR" sz="2000" b="1" dirty="0">
                <a:solidFill>
                  <a:srgbClr val="0584C3"/>
                </a:solidFill>
                <a:ea typeface="Calibri"/>
                <a:cs typeface="Calibri"/>
                <a:sym typeface="Calibri"/>
              </a:rPr>
              <a:t>CICA relations </a:t>
            </a:r>
            <a:r>
              <a:rPr lang="fr-FR" sz="2000" b="1" dirty="0" err="1">
                <a:solidFill>
                  <a:srgbClr val="0584C3"/>
                </a:solidFill>
                <a:ea typeface="Calibri"/>
                <a:cs typeface="Calibri"/>
                <a:sym typeface="Calibri"/>
              </a:rPr>
              <a:t>with</a:t>
            </a:r>
            <a:r>
              <a:rPr lang="fr-FR" sz="2000" b="1" dirty="0">
                <a:solidFill>
                  <a:srgbClr val="0584C3"/>
                </a:solidFill>
                <a:ea typeface="Calibri"/>
                <a:cs typeface="Calibri"/>
                <a:sym typeface="Calibri"/>
              </a:rPr>
              <a:t> the World Bank and FIDIC</a:t>
            </a:r>
            <a:endParaRPr lang="fr-FR" sz="2000" b="1" u="sng" dirty="0">
              <a:ea typeface="Calibri"/>
              <a:cs typeface="Calibri"/>
              <a:sym typeface="Calibri"/>
            </a:endParaRPr>
          </a:p>
          <a:p>
            <a:pPr algn="ctr"/>
            <a:endParaRPr b="1" u="sng" dirty="0">
              <a:ea typeface="Calibri"/>
              <a:cs typeface="Calibri"/>
              <a:sym typeface="Calibri"/>
            </a:endParaRPr>
          </a:p>
          <a:p>
            <a:pPr lvl="0"/>
            <a:r>
              <a:rPr lang="fr-FR" b="1" dirty="0">
                <a:ea typeface="Calibri"/>
                <a:cs typeface="Calibri"/>
                <a:sym typeface="Calibri"/>
              </a:rPr>
              <a:t>Meeting </a:t>
            </a:r>
            <a:r>
              <a:rPr lang="fr-FR" b="1" dirty="0" err="1">
                <a:ea typeface="Calibri"/>
                <a:cs typeface="Calibri"/>
                <a:sym typeface="Calibri"/>
              </a:rPr>
              <a:t>with</a:t>
            </a:r>
            <a:r>
              <a:rPr lang="fr-FR" b="1" dirty="0">
                <a:ea typeface="Calibri"/>
                <a:cs typeface="Calibri"/>
                <a:sym typeface="Calibri"/>
              </a:rPr>
              <a:t> the World Bank </a:t>
            </a:r>
          </a:p>
          <a:p>
            <a:pPr lvl="0"/>
            <a:endParaRPr lang="fr-FR" b="1" dirty="0">
              <a:ea typeface="Calibri"/>
              <a:cs typeface="Calibri"/>
              <a:sym typeface="Calibri"/>
            </a:endParaRPr>
          </a:p>
          <a:p>
            <a:pPr marL="285750" indent="-285750" algn="l">
              <a:buFont typeface="Wingdings" panose="05000000000000000000" pitchFamily="2" charset="2"/>
              <a:buChar char="§"/>
            </a:pPr>
            <a:r>
              <a:rPr lang="en-US" sz="1800" kern="1200" dirty="0">
                <a:solidFill>
                  <a:schemeClr val="dk1"/>
                </a:solidFill>
                <a:effectLst/>
                <a:latin typeface="+mn-lt"/>
                <a:ea typeface="+mn-ea"/>
                <a:cs typeface="+mn-cs"/>
              </a:rPr>
              <a:t>CICA met with Mr. Imad N. </a:t>
            </a:r>
            <a:r>
              <a:rPr lang="en-US" sz="1800" kern="1200" dirty="0" err="1">
                <a:solidFill>
                  <a:schemeClr val="dk1"/>
                </a:solidFill>
                <a:effectLst/>
                <a:latin typeface="+mn-lt"/>
                <a:ea typeface="+mn-ea"/>
                <a:cs typeface="+mn-cs"/>
              </a:rPr>
              <a:t>Fakhoury</a:t>
            </a:r>
            <a:r>
              <a:rPr lang="en-US" sz="1800" kern="1200" dirty="0">
                <a:solidFill>
                  <a:schemeClr val="dk1"/>
                </a:solidFill>
                <a:effectLst/>
                <a:latin typeface="+mn-lt"/>
                <a:ea typeface="+mn-ea"/>
                <a:cs typeface="+mn-cs"/>
              </a:rPr>
              <a:t>, Director of the Infrastructure Finance, PPPs and Guarantees Group, on September 8, 2021</a:t>
            </a:r>
          </a:p>
          <a:p>
            <a:pPr algn="l"/>
            <a:r>
              <a:rPr lang="en-US" kern="1200" dirty="0">
                <a:solidFill>
                  <a:schemeClr val="dk1"/>
                </a:solidFill>
              </a:rPr>
              <a:t>CICA presented the GLOPRAM (Roger </a:t>
            </a:r>
            <a:r>
              <a:rPr lang="en-US" kern="1200" dirty="0" err="1">
                <a:solidFill>
                  <a:schemeClr val="dk1"/>
                </a:solidFill>
              </a:rPr>
              <a:t>Fiszelson</a:t>
            </a:r>
            <a:r>
              <a:rPr lang="en-US" kern="1200" dirty="0">
                <a:solidFill>
                  <a:schemeClr val="dk1"/>
                </a:solidFill>
              </a:rPr>
              <a:t>) and its recommendation for assets recycling (Richard </a:t>
            </a:r>
            <a:r>
              <a:rPr lang="en-US" kern="1200" dirty="0" err="1">
                <a:solidFill>
                  <a:schemeClr val="dk1"/>
                </a:solidFill>
              </a:rPr>
              <a:t>Touroude</a:t>
            </a:r>
            <a:r>
              <a:rPr lang="en-US" kern="1200" dirty="0">
                <a:solidFill>
                  <a:schemeClr val="dk1"/>
                </a:solidFill>
              </a:rPr>
              <a:t>). Follow up meetings will be organized</a:t>
            </a:r>
          </a:p>
          <a:p>
            <a:pPr algn="l"/>
            <a:endParaRPr lang="en-US" sz="1800" kern="1200" dirty="0">
              <a:solidFill>
                <a:schemeClr val="dk1"/>
              </a:solidFill>
              <a:effectLst/>
              <a:latin typeface="+mn-lt"/>
              <a:ea typeface="+mn-ea"/>
              <a:cs typeface="+mn-cs"/>
            </a:endParaRPr>
          </a:p>
          <a:p>
            <a:pPr marL="285750" indent="-285750" algn="l">
              <a:buFont typeface="Wingdings" panose="05000000000000000000" pitchFamily="2" charset="2"/>
              <a:buChar char="§"/>
            </a:pPr>
            <a:r>
              <a:rPr lang="en-US" kern="1200" dirty="0">
                <a:solidFill>
                  <a:schemeClr val="dk1"/>
                </a:solidFill>
              </a:rPr>
              <a:t>CICA Management is expecting some feedback from the World Bank Chief Procurement Officer, Enzo de Laurentiis, about possible updates of the procurement policy – meetings should be organized to build the </a:t>
            </a:r>
            <a:r>
              <a:rPr lang="en-US" kern="1200" dirty="0" err="1">
                <a:solidFill>
                  <a:schemeClr val="dk1"/>
                </a:solidFill>
              </a:rPr>
              <a:t>programme</a:t>
            </a:r>
            <a:r>
              <a:rPr lang="en-US" kern="1200" dirty="0">
                <a:solidFill>
                  <a:schemeClr val="dk1"/>
                </a:solidFill>
              </a:rPr>
              <a:t> of an upcoming CICA mission to Washington</a:t>
            </a:r>
            <a:endParaRPr lang="fr-FR" dirty="0">
              <a:ea typeface="Calibri"/>
              <a:cs typeface="Calibri"/>
              <a:sym typeface="Calibri"/>
            </a:endParaRPr>
          </a:p>
          <a:p>
            <a:pPr lvl="0"/>
            <a:endParaRPr lang="fr-FR" dirty="0">
              <a:ea typeface="Calibri"/>
              <a:cs typeface="Calibri"/>
              <a:sym typeface="Calibri"/>
            </a:endParaRPr>
          </a:p>
          <a:p>
            <a:r>
              <a:rPr lang="fr-FR" b="1" dirty="0">
                <a:cs typeface="Calibri"/>
                <a:sym typeface="Calibri"/>
              </a:rPr>
              <a:t>Meeting </a:t>
            </a:r>
            <a:r>
              <a:rPr lang="fr-FR" b="1" dirty="0" err="1">
                <a:cs typeface="Calibri"/>
                <a:sym typeface="Calibri"/>
              </a:rPr>
              <a:t>with</a:t>
            </a:r>
            <a:r>
              <a:rPr lang="fr-FR" b="1" dirty="0">
                <a:cs typeface="Calibri"/>
                <a:sym typeface="Calibri"/>
              </a:rPr>
              <a:t> FIDIC</a:t>
            </a:r>
          </a:p>
          <a:p>
            <a:endParaRPr lang="fr-FR" dirty="0">
              <a:sym typeface="Calibri"/>
            </a:endParaRPr>
          </a:p>
          <a:p>
            <a:pPr marL="342900" indent="-342900">
              <a:buFont typeface="Wingdings" panose="05000000000000000000" pitchFamily="2" charset="2"/>
              <a:buChar char="§"/>
            </a:pPr>
            <a:r>
              <a:rPr lang="fr-FR" dirty="0">
                <a:sym typeface="Calibri"/>
              </a:rPr>
              <a:t>Following CICA meetings </a:t>
            </a:r>
            <a:r>
              <a:rPr lang="fr-FR" dirty="0" err="1">
                <a:sym typeface="Calibri"/>
              </a:rPr>
              <a:t>with</a:t>
            </a:r>
            <a:r>
              <a:rPr lang="fr-FR" dirty="0">
                <a:sym typeface="Calibri"/>
              </a:rPr>
              <a:t> the Chairman of FIDIC </a:t>
            </a:r>
            <a:r>
              <a:rPr lang="fr-FR" dirty="0" err="1">
                <a:sym typeface="Calibri"/>
              </a:rPr>
              <a:t>Contracts</a:t>
            </a:r>
            <a:r>
              <a:rPr lang="fr-FR" dirty="0">
                <a:sym typeface="Calibri"/>
              </a:rPr>
              <a:t> </a:t>
            </a:r>
            <a:r>
              <a:rPr lang="fr-FR" dirty="0" err="1">
                <a:sym typeface="Calibri"/>
              </a:rPr>
              <a:t>Committee</a:t>
            </a:r>
            <a:r>
              <a:rPr lang="fr-FR" dirty="0">
                <a:sym typeface="Calibri"/>
              </a:rPr>
              <a:t>, Mr. Vincent LELOUP last May, </a:t>
            </a:r>
            <a:r>
              <a:rPr lang="fr-FR" b="1" dirty="0">
                <a:sym typeface="Calibri"/>
              </a:rPr>
              <a:t>CICA </a:t>
            </a:r>
            <a:r>
              <a:rPr lang="fr-FR" b="1" dirty="0" err="1">
                <a:sym typeface="Calibri"/>
              </a:rPr>
              <a:t>actively</a:t>
            </a:r>
            <a:r>
              <a:rPr lang="fr-FR" b="1" dirty="0">
                <a:sym typeface="Calibri"/>
              </a:rPr>
              <a:t> </a:t>
            </a:r>
            <a:r>
              <a:rPr lang="fr-FR" b="1" dirty="0" err="1">
                <a:sym typeface="Calibri"/>
              </a:rPr>
              <a:t>contributed</a:t>
            </a:r>
            <a:r>
              <a:rPr lang="fr-FR" b="1" dirty="0">
                <a:sym typeface="Calibri"/>
              </a:rPr>
              <a:t> to the </a:t>
            </a:r>
            <a:r>
              <a:rPr lang="fr-FR" b="1" dirty="0" err="1">
                <a:sym typeface="Calibri"/>
              </a:rPr>
              <a:t>revision</a:t>
            </a:r>
            <a:r>
              <a:rPr lang="fr-FR" b="1" dirty="0">
                <a:sym typeface="Calibri"/>
              </a:rPr>
              <a:t> of the FIDIC Green book for </a:t>
            </a:r>
            <a:r>
              <a:rPr lang="fr-FR" b="1" dirty="0" err="1">
                <a:sym typeface="Calibri"/>
              </a:rPr>
              <a:t>small</a:t>
            </a:r>
            <a:r>
              <a:rPr lang="fr-FR" b="1" dirty="0">
                <a:sym typeface="Calibri"/>
              </a:rPr>
              <a:t> infrastructure </a:t>
            </a:r>
            <a:r>
              <a:rPr lang="fr-FR" b="1" dirty="0" err="1">
                <a:sym typeface="Calibri"/>
              </a:rPr>
              <a:t>projects</a:t>
            </a:r>
            <a:r>
              <a:rPr lang="fr-FR" dirty="0">
                <a:sym typeface="Calibri"/>
              </a:rPr>
              <a:t>. The new version </a:t>
            </a:r>
            <a:r>
              <a:rPr lang="fr-FR" dirty="0" err="1">
                <a:sym typeface="Calibri"/>
              </a:rPr>
              <a:t>is</a:t>
            </a:r>
            <a:r>
              <a:rPr lang="fr-FR" dirty="0">
                <a:sym typeface="Calibri"/>
              </a:rPr>
              <a:t> </a:t>
            </a:r>
            <a:r>
              <a:rPr lang="fr-FR" dirty="0" err="1">
                <a:sym typeface="Calibri"/>
              </a:rPr>
              <a:t>launched</a:t>
            </a:r>
            <a:r>
              <a:rPr lang="fr-FR" dirty="0">
                <a:sym typeface="Calibri"/>
              </a:rPr>
              <a:t> by FIDIC </a:t>
            </a:r>
            <a:r>
              <a:rPr lang="fr-FR" dirty="0" err="1">
                <a:sym typeface="Calibri"/>
              </a:rPr>
              <a:t>this</a:t>
            </a:r>
            <a:r>
              <a:rPr lang="fr-FR" dirty="0">
                <a:sym typeface="Calibri"/>
              </a:rPr>
              <a:t> </a:t>
            </a:r>
            <a:r>
              <a:rPr lang="fr-FR" dirty="0" err="1">
                <a:sym typeface="Calibri"/>
              </a:rPr>
              <a:t>month</a:t>
            </a:r>
            <a:r>
              <a:rPr lang="fr-FR" dirty="0">
                <a:sym typeface="Calibri"/>
              </a:rPr>
              <a:t> (</a:t>
            </a:r>
            <a:r>
              <a:rPr lang="fr-FR" dirty="0" err="1">
                <a:sym typeface="Calibri"/>
              </a:rPr>
              <a:t>December</a:t>
            </a:r>
            <a:r>
              <a:rPr lang="fr-FR" dirty="0">
                <a:sym typeface="Calibri"/>
              </a:rPr>
              <a:t> 2021) and can </a:t>
            </a:r>
            <a:r>
              <a:rPr lang="fr-FR" dirty="0" err="1">
                <a:sym typeface="Calibri"/>
              </a:rPr>
              <a:t>be</a:t>
            </a:r>
            <a:r>
              <a:rPr lang="fr-FR" dirty="0">
                <a:sym typeface="Calibri"/>
              </a:rPr>
              <a:t> a </a:t>
            </a:r>
            <a:r>
              <a:rPr lang="fr-FR" dirty="0" err="1">
                <a:sym typeface="Calibri"/>
              </a:rPr>
              <a:t>tool</a:t>
            </a:r>
            <a:r>
              <a:rPr lang="fr-FR" dirty="0">
                <a:sym typeface="Calibri"/>
              </a:rPr>
              <a:t> to </a:t>
            </a:r>
            <a:r>
              <a:rPr lang="fr-FR" dirty="0" err="1">
                <a:sym typeface="Calibri"/>
              </a:rPr>
              <a:t>consider</a:t>
            </a:r>
            <a:r>
              <a:rPr lang="fr-FR" dirty="0">
                <a:sym typeface="Calibri"/>
              </a:rPr>
              <a:t> for CICA </a:t>
            </a:r>
            <a:r>
              <a:rPr lang="fr-FR" dirty="0" err="1">
                <a:sym typeface="Calibri"/>
              </a:rPr>
              <a:t>contractors</a:t>
            </a:r>
            <a:endParaRPr lang="fr-FR" dirty="0">
              <a:sym typeface="Calibri"/>
            </a:endParaRPr>
          </a:p>
          <a:p>
            <a:endParaRPr lang="fr-FR" dirty="0">
              <a:sym typeface="Calibri"/>
            </a:endParaRPr>
          </a:p>
          <a:p>
            <a:pPr marL="342900" indent="-342900">
              <a:buFont typeface="Wingdings" panose="05000000000000000000" pitchFamily="2" charset="2"/>
              <a:buChar char="§"/>
            </a:pPr>
            <a:r>
              <a:rPr lang="fr-FR" dirty="0">
                <a:sym typeface="Calibri"/>
              </a:rPr>
              <a:t>CICA </a:t>
            </a:r>
            <a:r>
              <a:rPr lang="fr-FR" dirty="0" err="1">
                <a:sym typeface="Calibri"/>
              </a:rPr>
              <a:t>is</a:t>
            </a:r>
            <a:r>
              <a:rPr lang="fr-FR" dirty="0">
                <a:sym typeface="Calibri"/>
              </a:rPr>
              <a:t> </a:t>
            </a:r>
            <a:r>
              <a:rPr lang="fr-FR" dirty="0" err="1">
                <a:sym typeface="Calibri"/>
              </a:rPr>
              <a:t>still</a:t>
            </a:r>
            <a:r>
              <a:rPr lang="fr-FR" dirty="0">
                <a:sym typeface="Calibri"/>
              </a:rPr>
              <a:t> part of the </a:t>
            </a:r>
            <a:r>
              <a:rPr lang="fr-FR" b="1" dirty="0">
                <a:sym typeface="Calibri"/>
              </a:rPr>
              <a:t>Editorial </a:t>
            </a:r>
            <a:r>
              <a:rPr lang="fr-FR" b="1" dirty="0" err="1">
                <a:sym typeface="Calibri"/>
              </a:rPr>
              <a:t>Committee</a:t>
            </a:r>
            <a:r>
              <a:rPr lang="fr-FR" b="1" dirty="0">
                <a:sym typeface="Calibri"/>
              </a:rPr>
              <a:t> of the FIDIC </a:t>
            </a:r>
            <a:r>
              <a:rPr lang="fr-FR" b="1" dirty="0" err="1">
                <a:sym typeface="Calibri"/>
              </a:rPr>
              <a:t>Contracts</a:t>
            </a:r>
            <a:r>
              <a:rPr lang="fr-FR" b="1" dirty="0">
                <a:sym typeface="Calibri"/>
              </a:rPr>
              <a:t> newsletters</a:t>
            </a:r>
            <a:r>
              <a:rPr lang="fr-FR" dirty="0">
                <a:sym typeface="Calibri"/>
              </a:rPr>
              <a:t>. Next topics </a:t>
            </a:r>
            <a:r>
              <a:rPr lang="fr-FR" dirty="0" err="1">
                <a:sym typeface="Calibri"/>
              </a:rPr>
              <a:t>include</a:t>
            </a:r>
            <a:r>
              <a:rPr lang="fr-FR" dirty="0">
                <a:sym typeface="Calibri"/>
              </a:rPr>
              <a:t>:  </a:t>
            </a:r>
            <a:r>
              <a:rPr lang="fr-FR" i="1" dirty="0" err="1">
                <a:sym typeface="Calibri"/>
              </a:rPr>
              <a:t>should</a:t>
            </a:r>
            <a:r>
              <a:rPr lang="fr-FR" i="1" dirty="0">
                <a:sym typeface="Calibri"/>
              </a:rPr>
              <a:t> </a:t>
            </a:r>
            <a:r>
              <a:rPr lang="fr-FR" i="1" dirty="0" err="1">
                <a:sym typeface="Calibri"/>
              </a:rPr>
              <a:t>we</a:t>
            </a:r>
            <a:r>
              <a:rPr lang="fr-FR" i="1" dirty="0">
                <a:sym typeface="Calibri"/>
              </a:rPr>
              <a:t> </a:t>
            </a:r>
            <a:r>
              <a:rPr lang="fr-FR" i="1" dirty="0" err="1">
                <a:sym typeface="Calibri"/>
              </a:rPr>
              <a:t>add</a:t>
            </a:r>
            <a:r>
              <a:rPr lang="fr-FR" i="1" dirty="0">
                <a:sym typeface="Calibri"/>
              </a:rPr>
              <a:t> new </a:t>
            </a:r>
            <a:r>
              <a:rPr lang="fr-FR" i="1" dirty="0" err="1">
                <a:sym typeface="Calibri"/>
              </a:rPr>
              <a:t>Particular</a:t>
            </a:r>
            <a:r>
              <a:rPr lang="fr-FR" i="1" dirty="0">
                <a:sym typeface="Calibri"/>
              </a:rPr>
              <a:t> Conditions in the light of </a:t>
            </a:r>
            <a:r>
              <a:rPr lang="fr-FR" i="1" dirty="0" err="1">
                <a:sym typeface="Calibri"/>
              </a:rPr>
              <a:t>Pandemic</a:t>
            </a:r>
            <a:r>
              <a:rPr lang="fr-FR" i="1" dirty="0">
                <a:sym typeface="Calibri"/>
              </a:rPr>
              <a:t> </a:t>
            </a:r>
            <a:r>
              <a:rPr lang="fr-FR" i="1" dirty="0" err="1">
                <a:sym typeface="Calibri"/>
              </a:rPr>
              <a:t>lessons</a:t>
            </a:r>
            <a:r>
              <a:rPr lang="fr-FR" i="1" dirty="0">
                <a:sym typeface="Calibri"/>
              </a:rPr>
              <a:t> and </a:t>
            </a:r>
            <a:r>
              <a:rPr lang="fr-FR" i="1" dirty="0" err="1">
                <a:sym typeface="Calibri"/>
              </a:rPr>
              <a:t>contractual</a:t>
            </a:r>
            <a:r>
              <a:rPr lang="fr-FR" i="1" dirty="0">
                <a:sym typeface="Calibri"/>
              </a:rPr>
              <a:t> implications of </a:t>
            </a:r>
            <a:r>
              <a:rPr lang="fr-FR" i="1" dirty="0" err="1">
                <a:sym typeface="Calibri"/>
              </a:rPr>
              <a:t>supply</a:t>
            </a:r>
            <a:r>
              <a:rPr lang="fr-FR" i="1" dirty="0">
                <a:sym typeface="Calibri"/>
              </a:rPr>
              <a:t> </a:t>
            </a:r>
            <a:r>
              <a:rPr lang="fr-FR" i="1" dirty="0" err="1">
                <a:sym typeface="Calibri"/>
              </a:rPr>
              <a:t>chain</a:t>
            </a:r>
            <a:r>
              <a:rPr lang="fr-FR" i="1" dirty="0">
                <a:sym typeface="Calibri"/>
              </a:rPr>
              <a:t> </a:t>
            </a:r>
            <a:r>
              <a:rPr lang="fr-FR" i="1" dirty="0" err="1">
                <a:sym typeface="Calibri"/>
              </a:rPr>
              <a:t>delays</a:t>
            </a:r>
            <a:r>
              <a:rPr lang="fr-FR" i="1" dirty="0">
                <a:sym typeface="Calibri"/>
              </a:rPr>
              <a:t>  </a:t>
            </a:r>
            <a:endParaRPr lang="fr-FR" sz="1600" i="1" dirty="0">
              <a:latin typeface="Georgia" panose="02040502050405020303" pitchFamily="18" charset="0"/>
              <a:ea typeface="Calibri"/>
              <a:cs typeface="Calibri"/>
              <a:sym typeface="Calibri"/>
            </a:endParaRPr>
          </a:p>
          <a:p>
            <a:pPr lvl="0"/>
            <a:endParaRPr lang="fr-FR" sz="2200" dirty="0">
              <a:latin typeface="Calibri"/>
              <a:ea typeface="Calibri"/>
              <a:cs typeface="Calibri"/>
              <a:sym typeface="Calibri"/>
            </a:endParaRPr>
          </a:p>
        </p:txBody>
      </p:sp>
    </p:spTree>
    <p:extLst>
      <p:ext uri="{BB962C8B-B14F-4D97-AF65-F5344CB8AC3E}">
        <p14:creationId xmlns:p14="http://schemas.microsoft.com/office/powerpoint/2010/main" val="1766676675"/>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image1.jpeg"/>
          <p:cNvPicPr/>
          <p:nvPr/>
        </p:nvPicPr>
        <p:blipFill>
          <a:blip r:embed="rId3"/>
          <a:stretch>
            <a:fillRect/>
          </a:stretch>
        </p:blipFill>
        <p:spPr>
          <a:xfrm>
            <a:off x="0" y="0"/>
            <a:ext cx="12212794" cy="6877583"/>
          </a:xfrm>
          <a:prstGeom prst="rect">
            <a:avLst/>
          </a:prstGeom>
          <a:ln w="12700">
            <a:miter lim="400000"/>
          </a:ln>
        </p:spPr>
      </p:pic>
      <p:sp>
        <p:nvSpPr>
          <p:cNvPr id="57" name="Shape 57"/>
          <p:cNvSpPr/>
          <p:nvPr/>
        </p:nvSpPr>
        <p:spPr>
          <a:xfrm>
            <a:off x="747428" y="856934"/>
            <a:ext cx="10655559" cy="400105"/>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defRPr sz="2200" b="1">
                <a:solidFill>
                  <a:srgbClr val="FF0000"/>
                </a:solidFill>
              </a:defRPr>
            </a:lvl1pPr>
          </a:lstStyle>
          <a:p>
            <a:pPr algn="ctr">
              <a:defRPr sz="1800" b="0">
                <a:solidFill>
                  <a:srgbClr val="000000"/>
                </a:solidFill>
              </a:defRPr>
            </a:pPr>
            <a:r>
              <a:rPr lang="en-US" sz="2000" u="sng" dirty="0">
                <a:ea typeface="Calibri"/>
                <a:cs typeface="Calibri"/>
                <a:sym typeface="Calibri"/>
              </a:rPr>
              <a:t> </a:t>
            </a:r>
          </a:p>
        </p:txBody>
      </p:sp>
      <p:pic>
        <p:nvPicPr>
          <p:cNvPr id="58" name="image2.png"/>
          <p:cNvPicPr/>
          <p:nvPr/>
        </p:nvPicPr>
        <p:blipFill>
          <a:blip r:embed="rId4"/>
          <a:stretch>
            <a:fillRect/>
          </a:stretch>
        </p:blipFill>
        <p:spPr>
          <a:xfrm>
            <a:off x="10964350" y="125246"/>
            <a:ext cx="703267" cy="383601"/>
          </a:xfrm>
          <a:prstGeom prst="rect">
            <a:avLst/>
          </a:prstGeom>
          <a:ln w="12700">
            <a:miter lim="400000"/>
          </a:ln>
        </p:spPr>
      </p:pic>
      <p:sp>
        <p:nvSpPr>
          <p:cNvPr id="59" name="Shape 59"/>
          <p:cNvSpPr>
            <a:spLocks noGrp="1"/>
          </p:cNvSpPr>
          <p:nvPr>
            <p:ph type="sldNum" sz="quarter" idx="2"/>
          </p:nvPr>
        </p:nvSpPr>
        <p:spPr>
          <a:xfrm>
            <a:off x="8610600" y="6132829"/>
            <a:ext cx="2743200" cy="177801"/>
          </a:xfrm>
          <a:prstGeom prst="rect">
            <a:avLst/>
          </a:prstGeom>
          <a:extLst>
            <a:ext uri="{C572A759-6A51-4108-AA02-DFA0A04FC94B}">
              <ma14:wrappingTextBoxFlag xmlns:ma14="http://schemas.microsoft.com/office/mac/drawingml/2011/main" xmlns="" val="1"/>
            </a:ext>
          </a:extLst>
        </p:spPr>
        <p:txBody>
          <a:bodyPr lIns="0" tIns="0" rIns="0" bIns="0">
            <a:normAutofit lnSpcReduction="10000"/>
          </a:bodyPr>
          <a:lstStyle/>
          <a:p>
            <a:pPr lvl="0">
              <a:defRPr sz="1800">
                <a:solidFill>
                  <a:srgbClr val="000000"/>
                </a:solidFill>
              </a:defRPr>
            </a:pPr>
            <a:fld id="{86CB4B4D-7CA3-9044-876B-883B54F8677D}" type="slidenum">
              <a:rPr sz="1200">
                <a:solidFill>
                  <a:srgbClr val="888888"/>
                </a:solidFill>
              </a:rPr>
              <a:t>6</a:t>
            </a:fld>
            <a:endParaRPr sz="1200" dirty="0">
              <a:solidFill>
                <a:srgbClr val="888888"/>
              </a:solidFill>
            </a:endParaRPr>
          </a:p>
        </p:txBody>
      </p:sp>
      <p:sp>
        <p:nvSpPr>
          <p:cNvPr id="7" name="Shape 60">
            <a:extLst>
              <a:ext uri="{FF2B5EF4-FFF2-40B4-BE49-F238E27FC236}">
                <a16:creationId xmlns:a16="http://schemas.microsoft.com/office/drawing/2014/main" id="{935AC976-E32D-4B84-A650-B0B1E90C71B6}"/>
              </a:ext>
            </a:extLst>
          </p:cNvPr>
          <p:cNvSpPr/>
          <p:nvPr/>
        </p:nvSpPr>
        <p:spPr>
          <a:xfrm>
            <a:off x="524383" y="312764"/>
            <a:ext cx="8604693" cy="5616918"/>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p>
            <a:pPr algn="ctr"/>
            <a:r>
              <a:rPr lang="en-US" sz="2000" b="1" dirty="0">
                <a:solidFill>
                  <a:srgbClr val="0584C3"/>
                </a:solidFill>
                <a:ea typeface="Calibri"/>
                <a:cs typeface="Calibri"/>
                <a:sym typeface="Calibri"/>
              </a:rPr>
              <a:t>CICA PARTNERSHIPS</a:t>
            </a:r>
            <a:endParaRPr lang="fr-FR" sz="2000" b="1" dirty="0">
              <a:solidFill>
                <a:schemeClr val="tx1"/>
              </a:solidFill>
              <a:cs typeface="Calibri"/>
              <a:sym typeface="Calibri"/>
            </a:endParaRPr>
          </a:p>
          <a:p>
            <a:endParaRPr lang="fr-FR" b="1" dirty="0">
              <a:solidFill>
                <a:schemeClr val="tx1"/>
              </a:solidFill>
              <a:cs typeface="Calibri"/>
              <a:sym typeface="Calibri"/>
            </a:endParaRPr>
          </a:p>
          <a:p>
            <a:r>
              <a:rPr lang="fr-FR" b="1" dirty="0">
                <a:solidFill>
                  <a:schemeClr val="tx1"/>
                </a:solidFill>
                <a:cs typeface="Calibri"/>
                <a:sym typeface="Calibri"/>
              </a:rPr>
              <a:t>CICA – New Engineering </a:t>
            </a:r>
            <a:r>
              <a:rPr lang="fr-FR" b="1" dirty="0" err="1">
                <a:solidFill>
                  <a:schemeClr val="tx1"/>
                </a:solidFill>
                <a:cs typeface="Calibri"/>
                <a:sym typeface="Calibri"/>
              </a:rPr>
              <a:t>Contracts</a:t>
            </a:r>
            <a:r>
              <a:rPr lang="fr-FR" b="1" dirty="0">
                <a:solidFill>
                  <a:schemeClr val="tx1"/>
                </a:solidFill>
                <a:cs typeface="Calibri"/>
                <a:sym typeface="Calibri"/>
              </a:rPr>
              <a:t> (NEC)</a:t>
            </a:r>
          </a:p>
          <a:p>
            <a:pPr marL="342900" indent="-342900" algn="just">
              <a:buFont typeface="Wingdings" panose="05000000000000000000" pitchFamily="2" charset="2"/>
              <a:buChar char="§"/>
            </a:pPr>
            <a:r>
              <a:rPr lang="en-US" dirty="0">
                <a:solidFill>
                  <a:srgbClr val="201F1E"/>
                </a:solidFill>
              </a:rPr>
              <a:t>O</a:t>
            </a:r>
            <a:r>
              <a:rPr lang="en-US" b="0" i="0" dirty="0">
                <a:solidFill>
                  <a:srgbClr val="201F1E"/>
                </a:solidFill>
                <a:effectLst/>
              </a:rPr>
              <a:t>nline conference August 2-5, 2021: jointly organized </a:t>
            </a:r>
            <a:endParaRPr lang="fr-FR" b="0" i="0" dirty="0">
              <a:solidFill>
                <a:schemeClr val="tx1"/>
              </a:solidFill>
              <a:effectLst/>
              <a:cs typeface="Calibri"/>
              <a:sym typeface="Calibri"/>
            </a:endParaRPr>
          </a:p>
          <a:p>
            <a:pPr marL="342900" indent="-342900" algn="just">
              <a:buFont typeface="Wingdings" panose="05000000000000000000" pitchFamily="2" charset="2"/>
              <a:buChar char="§"/>
            </a:pPr>
            <a:endParaRPr lang="fr-FR" dirty="0">
              <a:solidFill>
                <a:schemeClr val="tx1"/>
              </a:solidFill>
              <a:cs typeface="Calibri"/>
              <a:sym typeface="Calibri"/>
            </a:endParaRPr>
          </a:p>
          <a:p>
            <a:pPr algn="just"/>
            <a:r>
              <a:rPr lang="fr-FR" b="1" dirty="0">
                <a:solidFill>
                  <a:schemeClr val="tx1"/>
                </a:solidFill>
                <a:cs typeface="Calibri"/>
                <a:sym typeface="Calibri"/>
              </a:rPr>
              <a:t>CICA – World Association of Public-</a:t>
            </a:r>
            <a:r>
              <a:rPr lang="fr-FR" b="1" dirty="0" err="1">
                <a:solidFill>
                  <a:schemeClr val="tx1"/>
                </a:solidFill>
                <a:cs typeface="Calibri"/>
                <a:sym typeface="Calibri"/>
              </a:rPr>
              <a:t>Private</a:t>
            </a:r>
            <a:r>
              <a:rPr lang="fr-FR" b="1" dirty="0">
                <a:solidFill>
                  <a:schemeClr val="tx1"/>
                </a:solidFill>
                <a:cs typeface="Calibri"/>
                <a:sym typeface="Calibri"/>
              </a:rPr>
              <a:t> Partnerships </a:t>
            </a:r>
            <a:r>
              <a:rPr lang="fr-FR" b="1" dirty="0" err="1">
                <a:solidFill>
                  <a:schemeClr val="tx1"/>
                </a:solidFill>
                <a:cs typeface="Calibri"/>
                <a:sym typeface="Calibri"/>
              </a:rPr>
              <a:t>Units</a:t>
            </a:r>
            <a:r>
              <a:rPr lang="fr-FR" b="1" dirty="0">
                <a:solidFill>
                  <a:schemeClr val="tx1"/>
                </a:solidFill>
                <a:cs typeface="Calibri"/>
                <a:sym typeface="Calibri"/>
              </a:rPr>
              <a:t> (WAPPP)</a:t>
            </a:r>
          </a:p>
          <a:p>
            <a:pPr algn="just"/>
            <a:r>
              <a:rPr lang="fr-FR" b="1" dirty="0">
                <a:solidFill>
                  <a:schemeClr val="tx1"/>
                </a:solidFill>
                <a:cs typeface="Calibri"/>
                <a:sym typeface="Calibri"/>
              </a:rPr>
              <a:t>More info on WAPPP at: </a:t>
            </a:r>
            <a:r>
              <a:rPr lang="fr-FR" b="1" dirty="0">
                <a:solidFill>
                  <a:schemeClr val="tx1"/>
                </a:solidFill>
                <a:cs typeface="Calibri"/>
                <a:sym typeface="Calibri"/>
                <a:hlinkClick r:id="rId5"/>
              </a:rPr>
              <a:t>https://wappp.org/</a:t>
            </a:r>
            <a:r>
              <a:rPr lang="fr-FR" b="1" dirty="0">
                <a:solidFill>
                  <a:schemeClr val="tx1"/>
                </a:solidFill>
                <a:cs typeface="Calibri"/>
                <a:sym typeface="Calibri"/>
              </a:rPr>
              <a:t> </a:t>
            </a:r>
          </a:p>
          <a:p>
            <a:pPr marL="342900" indent="-342900" algn="just">
              <a:buFont typeface="Wingdings" panose="05000000000000000000" pitchFamily="2" charset="2"/>
              <a:buChar char="§"/>
            </a:pPr>
            <a:r>
              <a:rPr lang="fr-FR" dirty="0" err="1">
                <a:solidFill>
                  <a:schemeClr val="tx1"/>
                </a:solidFill>
                <a:cs typeface="Calibri"/>
                <a:sym typeface="Calibri"/>
              </a:rPr>
              <a:t>Cooperation</a:t>
            </a:r>
            <a:r>
              <a:rPr lang="fr-FR" dirty="0">
                <a:solidFill>
                  <a:schemeClr val="tx1"/>
                </a:solidFill>
                <a:cs typeface="Calibri"/>
                <a:sym typeface="Calibri"/>
              </a:rPr>
              <a:t> Agreement </a:t>
            </a:r>
            <a:r>
              <a:rPr lang="fr-FR" dirty="0" err="1">
                <a:solidFill>
                  <a:schemeClr val="tx1"/>
                </a:solidFill>
                <a:cs typeface="Calibri"/>
                <a:sym typeface="Calibri"/>
              </a:rPr>
              <a:t>signed</a:t>
            </a:r>
            <a:r>
              <a:rPr lang="fr-FR" dirty="0">
                <a:solidFill>
                  <a:schemeClr val="tx1"/>
                </a:solidFill>
                <a:cs typeface="Calibri"/>
                <a:sym typeface="Calibri"/>
              </a:rPr>
              <a:t> on June 7th, 2021</a:t>
            </a:r>
          </a:p>
          <a:p>
            <a:pPr marL="342900" indent="-342900" algn="just">
              <a:buFont typeface="Wingdings" panose="05000000000000000000" pitchFamily="2" charset="2"/>
              <a:buChar char="§"/>
            </a:pPr>
            <a:r>
              <a:rPr lang="fr-FR" dirty="0">
                <a:solidFill>
                  <a:schemeClr val="tx1"/>
                </a:solidFill>
                <a:cs typeface="Calibri"/>
                <a:sym typeface="Calibri"/>
              </a:rPr>
              <a:t>Promote more </a:t>
            </a:r>
            <a:r>
              <a:rPr lang="fr-FR" dirty="0" err="1">
                <a:solidFill>
                  <a:schemeClr val="tx1"/>
                </a:solidFill>
                <a:cs typeface="Calibri"/>
                <a:sym typeface="Calibri"/>
              </a:rPr>
              <a:t>sustainable</a:t>
            </a:r>
            <a:r>
              <a:rPr lang="fr-FR" dirty="0">
                <a:solidFill>
                  <a:schemeClr val="tx1"/>
                </a:solidFill>
                <a:cs typeface="Calibri"/>
                <a:sym typeface="Calibri"/>
              </a:rPr>
              <a:t> and </a:t>
            </a:r>
            <a:r>
              <a:rPr lang="fr-FR" dirty="0" err="1">
                <a:solidFill>
                  <a:schemeClr val="tx1"/>
                </a:solidFill>
                <a:cs typeface="Calibri"/>
                <a:sym typeface="Calibri"/>
              </a:rPr>
              <a:t>suscessful</a:t>
            </a:r>
            <a:r>
              <a:rPr lang="fr-FR" dirty="0">
                <a:solidFill>
                  <a:schemeClr val="tx1"/>
                </a:solidFill>
                <a:cs typeface="Calibri"/>
                <a:sym typeface="Calibri"/>
              </a:rPr>
              <a:t> public-</a:t>
            </a:r>
            <a:r>
              <a:rPr lang="fr-FR" dirty="0" err="1">
                <a:solidFill>
                  <a:schemeClr val="tx1"/>
                </a:solidFill>
                <a:cs typeface="Calibri"/>
                <a:sym typeface="Calibri"/>
              </a:rPr>
              <a:t>private</a:t>
            </a:r>
            <a:r>
              <a:rPr lang="fr-FR" dirty="0">
                <a:solidFill>
                  <a:schemeClr val="tx1"/>
                </a:solidFill>
                <a:cs typeface="Calibri"/>
                <a:sym typeface="Calibri"/>
              </a:rPr>
              <a:t> partnerships</a:t>
            </a:r>
          </a:p>
          <a:p>
            <a:pPr marL="342900" indent="-342900" algn="just">
              <a:buFont typeface="Wingdings" panose="05000000000000000000" pitchFamily="2" charset="2"/>
              <a:buChar char="§"/>
            </a:pPr>
            <a:r>
              <a:rPr lang="fr-FR" dirty="0">
                <a:solidFill>
                  <a:schemeClr val="tx1"/>
                </a:solidFill>
                <a:cs typeface="Calibri"/>
                <a:sym typeface="Calibri"/>
              </a:rPr>
              <a:t>An invitation to the WAPPP </a:t>
            </a:r>
            <a:r>
              <a:rPr lang="fr-FR" dirty="0" err="1">
                <a:solidFill>
                  <a:schemeClr val="tx1"/>
                </a:solidFill>
                <a:cs typeface="Calibri"/>
                <a:sym typeface="Calibri"/>
              </a:rPr>
              <a:t>Annual</a:t>
            </a:r>
            <a:r>
              <a:rPr lang="fr-FR" dirty="0">
                <a:solidFill>
                  <a:schemeClr val="tx1"/>
                </a:solidFill>
                <a:cs typeface="Calibri"/>
                <a:sym typeface="Calibri"/>
              </a:rPr>
              <a:t> Forum </a:t>
            </a:r>
            <a:r>
              <a:rPr lang="fr-FR" dirty="0" err="1">
                <a:solidFill>
                  <a:schemeClr val="tx1"/>
                </a:solidFill>
                <a:cs typeface="Calibri"/>
                <a:sym typeface="Calibri"/>
              </a:rPr>
              <a:t>was</a:t>
            </a:r>
            <a:r>
              <a:rPr lang="fr-FR" dirty="0">
                <a:solidFill>
                  <a:schemeClr val="tx1"/>
                </a:solidFill>
                <a:cs typeface="Calibri"/>
                <a:sym typeface="Calibri"/>
              </a:rPr>
              <a:t> sent to all </a:t>
            </a:r>
            <a:r>
              <a:rPr lang="fr-FR" dirty="0" err="1">
                <a:solidFill>
                  <a:schemeClr val="tx1"/>
                </a:solidFill>
                <a:cs typeface="Calibri"/>
                <a:sym typeface="Calibri"/>
              </a:rPr>
              <a:t>members</a:t>
            </a:r>
            <a:r>
              <a:rPr lang="fr-FR" dirty="0">
                <a:solidFill>
                  <a:schemeClr val="tx1"/>
                </a:solidFill>
                <a:cs typeface="Calibri"/>
                <a:sym typeface="Calibri"/>
              </a:rPr>
              <a:t> of CICA last June – Joint webinars or </a:t>
            </a:r>
            <a:r>
              <a:rPr lang="fr-FR" dirty="0" err="1">
                <a:solidFill>
                  <a:schemeClr val="tx1"/>
                </a:solidFill>
                <a:cs typeface="Calibri"/>
                <a:sym typeface="Calibri"/>
              </a:rPr>
              <a:t>events</a:t>
            </a:r>
            <a:r>
              <a:rPr lang="fr-FR" dirty="0">
                <a:solidFill>
                  <a:schemeClr val="tx1"/>
                </a:solidFill>
                <a:cs typeface="Calibri"/>
                <a:sym typeface="Calibri"/>
              </a:rPr>
              <a:t> to </a:t>
            </a:r>
            <a:r>
              <a:rPr lang="fr-FR" dirty="0" err="1">
                <a:solidFill>
                  <a:schemeClr val="tx1"/>
                </a:solidFill>
                <a:cs typeface="Calibri"/>
                <a:sym typeface="Calibri"/>
              </a:rPr>
              <a:t>be</a:t>
            </a:r>
            <a:r>
              <a:rPr lang="fr-FR" dirty="0">
                <a:solidFill>
                  <a:schemeClr val="tx1"/>
                </a:solidFill>
                <a:cs typeface="Calibri"/>
                <a:sym typeface="Calibri"/>
              </a:rPr>
              <a:t> </a:t>
            </a:r>
            <a:r>
              <a:rPr lang="fr-FR" dirty="0" err="1">
                <a:solidFill>
                  <a:schemeClr val="tx1"/>
                </a:solidFill>
                <a:cs typeface="Calibri"/>
                <a:sym typeface="Calibri"/>
              </a:rPr>
              <a:t>jointly</a:t>
            </a:r>
            <a:r>
              <a:rPr lang="fr-FR" dirty="0">
                <a:solidFill>
                  <a:schemeClr val="tx1"/>
                </a:solidFill>
                <a:cs typeface="Calibri"/>
                <a:sym typeface="Calibri"/>
              </a:rPr>
              <a:t> </a:t>
            </a:r>
            <a:r>
              <a:rPr lang="fr-FR" dirty="0" err="1">
                <a:solidFill>
                  <a:schemeClr val="tx1"/>
                </a:solidFill>
                <a:cs typeface="Calibri"/>
                <a:sym typeface="Calibri"/>
              </a:rPr>
              <a:t>organized</a:t>
            </a:r>
            <a:r>
              <a:rPr lang="fr-FR" dirty="0">
                <a:solidFill>
                  <a:schemeClr val="tx1"/>
                </a:solidFill>
                <a:cs typeface="Calibri"/>
                <a:sym typeface="Calibri"/>
              </a:rPr>
              <a:t> in the future</a:t>
            </a:r>
          </a:p>
          <a:p>
            <a:pPr marL="342900" indent="-342900" algn="just">
              <a:buFont typeface="Wingdings" panose="05000000000000000000" pitchFamily="2" charset="2"/>
              <a:buChar char="§"/>
            </a:pPr>
            <a:endParaRPr lang="fr-FR" dirty="0">
              <a:solidFill>
                <a:schemeClr val="tx1"/>
              </a:solidFill>
              <a:cs typeface="Calibri"/>
              <a:sym typeface="Calibri"/>
            </a:endParaRPr>
          </a:p>
          <a:p>
            <a:pPr algn="just"/>
            <a:r>
              <a:rPr lang="fr-FR" dirty="0">
                <a:solidFill>
                  <a:schemeClr val="tx1"/>
                </a:solidFill>
                <a:cs typeface="Calibri"/>
                <a:sym typeface="Calibri"/>
              </a:rPr>
              <a:t>CICA </a:t>
            </a:r>
            <a:r>
              <a:rPr lang="fr-FR" dirty="0" err="1">
                <a:solidFill>
                  <a:schemeClr val="tx1"/>
                </a:solidFill>
                <a:cs typeface="Calibri"/>
                <a:sym typeface="Calibri"/>
              </a:rPr>
              <a:t>is</a:t>
            </a:r>
            <a:r>
              <a:rPr lang="fr-FR" dirty="0">
                <a:solidFill>
                  <a:schemeClr val="tx1"/>
                </a:solidFill>
                <a:cs typeface="Calibri"/>
                <a:sym typeface="Calibri"/>
              </a:rPr>
              <a:t> </a:t>
            </a:r>
            <a:r>
              <a:rPr lang="fr-FR" dirty="0" err="1">
                <a:solidFill>
                  <a:schemeClr val="tx1"/>
                </a:solidFill>
                <a:cs typeface="Calibri"/>
                <a:sym typeface="Calibri"/>
              </a:rPr>
              <a:t>still</a:t>
            </a:r>
            <a:r>
              <a:rPr lang="fr-FR" dirty="0">
                <a:solidFill>
                  <a:schemeClr val="tx1"/>
                </a:solidFill>
                <a:cs typeface="Calibri"/>
                <a:sym typeface="Calibri"/>
              </a:rPr>
              <a:t> </a:t>
            </a:r>
            <a:r>
              <a:rPr lang="fr-FR" dirty="0" err="1">
                <a:solidFill>
                  <a:schemeClr val="tx1"/>
                </a:solidFill>
                <a:cs typeface="Calibri"/>
                <a:sym typeface="Calibri"/>
              </a:rPr>
              <a:t>involbed</a:t>
            </a:r>
            <a:r>
              <a:rPr lang="fr-FR" dirty="0">
                <a:solidFill>
                  <a:schemeClr val="tx1"/>
                </a:solidFill>
                <a:cs typeface="Calibri"/>
                <a:sym typeface="Calibri"/>
              </a:rPr>
              <a:t> in the </a:t>
            </a:r>
            <a:r>
              <a:rPr lang="fr-FR" dirty="0" err="1">
                <a:solidFill>
                  <a:schemeClr val="tx1"/>
                </a:solidFill>
                <a:cs typeface="Calibri"/>
                <a:sym typeface="Calibri"/>
              </a:rPr>
              <a:t>works</a:t>
            </a:r>
            <a:r>
              <a:rPr lang="fr-FR" dirty="0">
                <a:solidFill>
                  <a:schemeClr val="tx1"/>
                </a:solidFill>
                <a:cs typeface="Calibri"/>
                <a:sym typeface="Calibri"/>
              </a:rPr>
              <a:t> of </a:t>
            </a:r>
            <a:r>
              <a:rPr lang="fr-FR" b="1" dirty="0">
                <a:solidFill>
                  <a:schemeClr val="tx1"/>
                </a:solidFill>
                <a:cs typeface="Calibri"/>
                <a:sym typeface="Calibri"/>
              </a:rPr>
              <a:t>the United Nations </a:t>
            </a:r>
            <a:r>
              <a:rPr lang="fr-FR" b="1" dirty="0" err="1">
                <a:solidFill>
                  <a:schemeClr val="tx1"/>
                </a:solidFill>
                <a:cs typeface="Calibri"/>
                <a:sym typeface="Calibri"/>
              </a:rPr>
              <a:t>Economic</a:t>
            </a:r>
            <a:r>
              <a:rPr lang="fr-FR" b="1" dirty="0">
                <a:solidFill>
                  <a:schemeClr val="tx1"/>
                </a:solidFill>
                <a:cs typeface="Calibri"/>
                <a:sym typeface="Calibri"/>
              </a:rPr>
              <a:t> Commission for Europe (UNECE) International Center of Excellence on </a:t>
            </a:r>
            <a:r>
              <a:rPr lang="fr-FR" b="1" dirty="0" err="1">
                <a:solidFill>
                  <a:schemeClr val="tx1"/>
                </a:solidFill>
                <a:cs typeface="Calibri"/>
                <a:sym typeface="Calibri"/>
              </a:rPr>
              <a:t>PPPs</a:t>
            </a:r>
            <a:endParaRPr lang="fr-FR" b="1" dirty="0">
              <a:solidFill>
                <a:schemeClr val="tx1"/>
              </a:solidFill>
              <a:cs typeface="Calibri"/>
              <a:sym typeface="Calibri"/>
            </a:endParaRPr>
          </a:p>
          <a:p>
            <a:pPr algn="just"/>
            <a:endParaRPr lang="fr-FR" b="1" dirty="0">
              <a:solidFill>
                <a:schemeClr val="tx1"/>
              </a:solidFill>
              <a:cs typeface="Calibri"/>
              <a:sym typeface="Calibri"/>
            </a:endParaRPr>
          </a:p>
          <a:p>
            <a:pPr algn="just"/>
            <a:r>
              <a:rPr lang="fr-FR" b="1" dirty="0">
                <a:solidFill>
                  <a:schemeClr val="tx1"/>
                </a:solidFill>
                <a:cs typeface="Calibri"/>
                <a:sym typeface="Calibri"/>
              </a:rPr>
              <a:t>CICA – Dispute </a:t>
            </a:r>
            <a:r>
              <a:rPr lang="fr-FR" b="1" dirty="0" err="1">
                <a:solidFill>
                  <a:schemeClr val="tx1"/>
                </a:solidFill>
                <a:cs typeface="Calibri"/>
                <a:sym typeface="Calibri"/>
              </a:rPr>
              <a:t>Resolution</a:t>
            </a:r>
            <a:r>
              <a:rPr lang="fr-FR" b="1" dirty="0">
                <a:solidFill>
                  <a:schemeClr val="tx1"/>
                </a:solidFill>
                <a:cs typeface="Calibri"/>
                <a:sym typeface="Calibri"/>
              </a:rPr>
              <a:t> </a:t>
            </a:r>
            <a:r>
              <a:rPr lang="fr-FR" b="1" dirty="0" err="1">
                <a:solidFill>
                  <a:schemeClr val="tx1"/>
                </a:solidFill>
                <a:cs typeface="Calibri"/>
                <a:sym typeface="Calibri"/>
              </a:rPr>
              <a:t>Board</a:t>
            </a:r>
            <a:r>
              <a:rPr lang="fr-FR" b="1" dirty="0">
                <a:solidFill>
                  <a:schemeClr val="tx1"/>
                </a:solidFill>
                <a:cs typeface="Calibri"/>
                <a:sym typeface="Calibri"/>
              </a:rPr>
              <a:t> </a:t>
            </a:r>
            <a:r>
              <a:rPr lang="fr-FR" b="1" dirty="0" err="1">
                <a:solidFill>
                  <a:schemeClr val="tx1"/>
                </a:solidFill>
                <a:cs typeface="Calibri"/>
                <a:sym typeface="Calibri"/>
              </a:rPr>
              <a:t>Foundation</a:t>
            </a:r>
            <a:r>
              <a:rPr lang="fr-FR" b="1" dirty="0">
                <a:solidFill>
                  <a:schemeClr val="tx1"/>
                </a:solidFill>
                <a:cs typeface="Calibri"/>
                <a:sym typeface="Calibri"/>
              </a:rPr>
              <a:t> (DRBF)</a:t>
            </a:r>
          </a:p>
          <a:p>
            <a:pPr algn="just">
              <a:buClr>
                <a:srgbClr val="FF0000"/>
              </a:buClr>
            </a:pPr>
            <a:r>
              <a:rPr lang="fr-FR" dirty="0">
                <a:solidFill>
                  <a:schemeClr val="tx1"/>
                </a:solidFill>
                <a:cs typeface="Calibri"/>
                <a:sym typeface="Calibri"/>
              </a:rPr>
              <a:t>CICA has </a:t>
            </a:r>
            <a:r>
              <a:rPr lang="fr-FR" dirty="0" err="1">
                <a:solidFill>
                  <a:schemeClr val="tx1"/>
                </a:solidFill>
                <a:cs typeface="Calibri"/>
                <a:sym typeface="Calibri"/>
              </a:rPr>
              <a:t>regular</a:t>
            </a:r>
            <a:r>
              <a:rPr lang="fr-FR" dirty="0">
                <a:solidFill>
                  <a:schemeClr val="tx1"/>
                </a:solidFill>
                <a:cs typeface="Calibri"/>
                <a:sym typeface="Calibri"/>
              </a:rPr>
              <a:t> interactions </a:t>
            </a:r>
            <a:r>
              <a:rPr lang="fr-FR" dirty="0" err="1">
                <a:solidFill>
                  <a:schemeClr val="tx1"/>
                </a:solidFill>
                <a:cs typeface="Calibri"/>
                <a:sym typeface="Calibri"/>
              </a:rPr>
              <a:t>with</a:t>
            </a:r>
            <a:r>
              <a:rPr lang="fr-FR" dirty="0">
                <a:solidFill>
                  <a:schemeClr val="tx1"/>
                </a:solidFill>
                <a:cs typeface="Calibri"/>
                <a:sym typeface="Calibri"/>
              </a:rPr>
              <a:t> DRBF </a:t>
            </a:r>
            <a:r>
              <a:rPr lang="fr-FR" dirty="0" err="1">
                <a:solidFill>
                  <a:schemeClr val="tx1"/>
                </a:solidFill>
                <a:cs typeface="Calibri"/>
                <a:sym typeface="Calibri"/>
              </a:rPr>
              <a:t>members</a:t>
            </a:r>
            <a:r>
              <a:rPr lang="fr-FR" dirty="0">
                <a:solidFill>
                  <a:schemeClr val="tx1"/>
                </a:solidFill>
                <a:cs typeface="Calibri"/>
                <a:sym typeface="Calibri"/>
              </a:rPr>
              <a:t>, </a:t>
            </a:r>
            <a:r>
              <a:rPr lang="fr-FR" dirty="0" err="1">
                <a:solidFill>
                  <a:schemeClr val="tx1"/>
                </a:solidFill>
                <a:cs typeface="Calibri"/>
                <a:sym typeface="Calibri"/>
              </a:rPr>
              <a:t>who</a:t>
            </a:r>
            <a:r>
              <a:rPr lang="fr-FR" dirty="0">
                <a:solidFill>
                  <a:schemeClr val="tx1"/>
                </a:solidFill>
                <a:cs typeface="Calibri"/>
                <a:sym typeface="Calibri"/>
              </a:rPr>
              <a:t> are part of the CICA </a:t>
            </a:r>
            <a:r>
              <a:rPr lang="fr-FR" dirty="0" err="1">
                <a:solidFill>
                  <a:schemeClr val="tx1"/>
                </a:solidFill>
                <a:cs typeface="Calibri"/>
                <a:sym typeface="Calibri"/>
              </a:rPr>
              <a:t>working</a:t>
            </a:r>
            <a:r>
              <a:rPr lang="fr-FR" dirty="0">
                <a:solidFill>
                  <a:schemeClr val="tx1"/>
                </a:solidFill>
                <a:cs typeface="Calibri"/>
                <a:sym typeface="Calibri"/>
              </a:rPr>
              <a:t> group on Construction </a:t>
            </a:r>
            <a:r>
              <a:rPr lang="fr-FR" dirty="0" err="1">
                <a:solidFill>
                  <a:schemeClr val="tx1"/>
                </a:solidFill>
                <a:cs typeface="Calibri"/>
                <a:sym typeface="Calibri"/>
              </a:rPr>
              <a:t>Contracts</a:t>
            </a:r>
            <a:r>
              <a:rPr lang="fr-FR" dirty="0">
                <a:solidFill>
                  <a:schemeClr val="tx1"/>
                </a:solidFill>
                <a:cs typeface="Calibri"/>
                <a:sym typeface="Calibri"/>
              </a:rPr>
              <a:t> and joint </a:t>
            </a:r>
            <a:r>
              <a:rPr lang="fr-FR" dirty="0" err="1">
                <a:solidFill>
                  <a:schemeClr val="tx1"/>
                </a:solidFill>
                <a:cs typeface="Calibri"/>
                <a:sym typeface="Calibri"/>
              </a:rPr>
              <a:t>events</a:t>
            </a:r>
            <a:r>
              <a:rPr lang="fr-FR" dirty="0">
                <a:solidFill>
                  <a:schemeClr val="tx1"/>
                </a:solidFill>
                <a:cs typeface="Calibri"/>
                <a:sym typeface="Calibri"/>
              </a:rPr>
              <a:t> </a:t>
            </a:r>
            <a:r>
              <a:rPr lang="fr-FR" dirty="0" err="1">
                <a:solidFill>
                  <a:schemeClr val="tx1"/>
                </a:solidFill>
                <a:cs typeface="Calibri"/>
                <a:sym typeface="Calibri"/>
              </a:rPr>
              <a:t>may</a:t>
            </a:r>
            <a:r>
              <a:rPr lang="fr-FR" dirty="0">
                <a:solidFill>
                  <a:schemeClr val="tx1"/>
                </a:solidFill>
                <a:cs typeface="Calibri"/>
                <a:sym typeface="Calibri"/>
              </a:rPr>
              <a:t> </a:t>
            </a:r>
            <a:r>
              <a:rPr lang="fr-FR" dirty="0" err="1">
                <a:solidFill>
                  <a:schemeClr val="tx1"/>
                </a:solidFill>
                <a:cs typeface="Calibri"/>
                <a:sym typeface="Calibri"/>
              </a:rPr>
              <a:t>be</a:t>
            </a:r>
            <a:r>
              <a:rPr lang="fr-FR" dirty="0">
                <a:solidFill>
                  <a:schemeClr val="tx1"/>
                </a:solidFill>
                <a:cs typeface="Calibri"/>
                <a:sym typeface="Calibri"/>
              </a:rPr>
              <a:t> </a:t>
            </a:r>
            <a:r>
              <a:rPr lang="fr-FR" dirty="0" err="1">
                <a:solidFill>
                  <a:schemeClr val="tx1"/>
                </a:solidFill>
                <a:cs typeface="Calibri"/>
                <a:sym typeface="Calibri"/>
              </a:rPr>
              <a:t>organized</a:t>
            </a:r>
            <a:r>
              <a:rPr lang="fr-FR" dirty="0">
                <a:solidFill>
                  <a:schemeClr val="tx1"/>
                </a:solidFill>
                <a:cs typeface="Calibri"/>
                <a:sym typeface="Calibri"/>
              </a:rPr>
              <a:t> in the </a:t>
            </a:r>
            <a:r>
              <a:rPr lang="fr-FR" dirty="0" err="1">
                <a:solidFill>
                  <a:schemeClr val="tx1"/>
                </a:solidFill>
                <a:cs typeface="Calibri"/>
                <a:sym typeface="Calibri"/>
              </a:rPr>
              <a:t>coming</a:t>
            </a:r>
            <a:r>
              <a:rPr lang="fr-FR" dirty="0">
                <a:solidFill>
                  <a:schemeClr val="tx1"/>
                </a:solidFill>
                <a:cs typeface="Calibri"/>
                <a:sym typeface="Calibri"/>
              </a:rPr>
              <a:t> </a:t>
            </a:r>
            <a:r>
              <a:rPr lang="fr-FR" dirty="0" err="1">
                <a:solidFill>
                  <a:schemeClr val="tx1"/>
                </a:solidFill>
                <a:cs typeface="Calibri"/>
                <a:sym typeface="Calibri"/>
              </a:rPr>
              <a:t>months</a:t>
            </a:r>
            <a:r>
              <a:rPr lang="fr-FR" dirty="0">
                <a:solidFill>
                  <a:schemeClr val="tx1"/>
                </a:solidFill>
                <a:cs typeface="Calibri"/>
                <a:sym typeface="Calibri"/>
              </a:rPr>
              <a:t> in the </a:t>
            </a:r>
            <a:r>
              <a:rPr lang="fr-FR" dirty="0" err="1">
                <a:solidFill>
                  <a:schemeClr val="tx1"/>
                </a:solidFill>
                <a:cs typeface="Calibri"/>
                <a:sym typeface="Calibri"/>
              </a:rPr>
              <a:t>context</a:t>
            </a:r>
            <a:r>
              <a:rPr lang="fr-FR" dirty="0">
                <a:solidFill>
                  <a:schemeClr val="tx1"/>
                </a:solidFill>
                <a:cs typeface="Calibri"/>
                <a:sym typeface="Calibri"/>
              </a:rPr>
              <a:t> of the CICA – DRBF </a:t>
            </a:r>
            <a:r>
              <a:rPr lang="fr-FR" dirty="0" err="1">
                <a:solidFill>
                  <a:schemeClr val="tx1"/>
                </a:solidFill>
                <a:cs typeface="Calibri"/>
                <a:sym typeface="Calibri"/>
              </a:rPr>
              <a:t>Cooperation</a:t>
            </a:r>
            <a:r>
              <a:rPr lang="fr-FR" dirty="0">
                <a:solidFill>
                  <a:schemeClr val="tx1"/>
                </a:solidFill>
                <a:cs typeface="Calibri"/>
                <a:sym typeface="Calibri"/>
              </a:rPr>
              <a:t> Agreement</a:t>
            </a:r>
          </a:p>
          <a:p>
            <a:pPr>
              <a:buClr>
                <a:srgbClr val="FF0000"/>
              </a:buClr>
            </a:pPr>
            <a:endParaRPr lang="en-US" sz="1500" dirty="0">
              <a:latin typeface="Georgia" panose="02040502050405020303" pitchFamily="18" charset="0"/>
            </a:endParaRPr>
          </a:p>
        </p:txBody>
      </p:sp>
      <p:graphicFrame>
        <p:nvGraphicFramePr>
          <p:cNvPr id="2" name="Objet 1">
            <a:extLst>
              <a:ext uri="{FF2B5EF4-FFF2-40B4-BE49-F238E27FC236}">
                <a16:creationId xmlns:a16="http://schemas.microsoft.com/office/drawing/2014/main" id="{63752076-D25A-496D-9C3D-832399D9B2D5}"/>
              </a:ext>
            </a:extLst>
          </p:cNvPr>
          <p:cNvGraphicFramePr>
            <a:graphicFrameLocks noChangeAspect="1"/>
          </p:cNvGraphicFramePr>
          <p:nvPr>
            <p:extLst>
              <p:ext uri="{D42A27DB-BD31-4B8C-83A1-F6EECF244321}">
                <p14:modId xmlns:p14="http://schemas.microsoft.com/office/powerpoint/2010/main" val="232858872"/>
              </p:ext>
            </p:extLst>
          </p:nvPr>
        </p:nvGraphicFramePr>
        <p:xfrm>
          <a:off x="9305273" y="2494058"/>
          <a:ext cx="2234080" cy="2891511"/>
        </p:xfrm>
        <a:graphic>
          <a:graphicData uri="http://schemas.openxmlformats.org/presentationml/2006/ole">
            <mc:AlternateContent xmlns:mc="http://schemas.openxmlformats.org/markup-compatibility/2006">
              <mc:Choice xmlns:v="urn:schemas-microsoft-com:vml" Requires="v">
                <p:oleObj spid="_x0000_s5173" name="Acrobat Document" r:id="rId6" imgW="5828911" imgH="7543536" progId="AcroExch.Document.DC">
                  <p:embed/>
                </p:oleObj>
              </mc:Choice>
              <mc:Fallback>
                <p:oleObj name="Acrobat Document" r:id="rId6" imgW="5828911" imgH="7543536" progId="AcroExch.Document.DC">
                  <p:embed/>
                  <p:pic>
                    <p:nvPicPr>
                      <p:cNvPr id="0" name=""/>
                      <p:cNvPicPr/>
                      <p:nvPr/>
                    </p:nvPicPr>
                    <p:blipFill>
                      <a:blip r:embed="rId7"/>
                      <a:stretch>
                        <a:fillRect/>
                      </a:stretch>
                    </p:blipFill>
                    <p:spPr>
                      <a:xfrm>
                        <a:off x="9305273" y="2494058"/>
                        <a:ext cx="2234080" cy="2891511"/>
                      </a:xfrm>
                      <a:prstGeom prst="rect">
                        <a:avLst/>
                      </a:prstGeom>
                    </p:spPr>
                  </p:pic>
                </p:oleObj>
              </mc:Fallback>
            </mc:AlternateContent>
          </a:graphicData>
        </a:graphic>
      </p:graphicFrame>
      <p:pic>
        <p:nvPicPr>
          <p:cNvPr id="4" name="Image 3" descr="Une image contenant texte&#10;&#10;Description générée automatiquement">
            <a:extLst>
              <a:ext uri="{FF2B5EF4-FFF2-40B4-BE49-F238E27FC236}">
                <a16:creationId xmlns:a16="http://schemas.microsoft.com/office/drawing/2014/main" id="{9F34C46F-B6BD-493C-82CB-9813AF08100E}"/>
              </a:ext>
            </a:extLst>
          </p:cNvPr>
          <p:cNvPicPr>
            <a:picLocks noChangeAspect="1"/>
          </p:cNvPicPr>
          <p:nvPr/>
        </p:nvPicPr>
        <p:blipFill>
          <a:blip r:embed="rId8"/>
          <a:stretch>
            <a:fillRect/>
          </a:stretch>
        </p:blipFill>
        <p:spPr>
          <a:xfrm>
            <a:off x="7520652" y="125246"/>
            <a:ext cx="4265613" cy="1220087"/>
          </a:xfrm>
          <a:prstGeom prst="rect">
            <a:avLst/>
          </a:prstGeom>
        </p:spPr>
      </p:pic>
    </p:spTree>
    <p:extLst>
      <p:ext uri="{BB962C8B-B14F-4D97-AF65-F5344CB8AC3E}">
        <p14:creationId xmlns:p14="http://schemas.microsoft.com/office/powerpoint/2010/main" val="3065656196"/>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image1.jpeg"/>
          <p:cNvPicPr/>
          <p:nvPr/>
        </p:nvPicPr>
        <p:blipFill>
          <a:blip r:embed="rId2"/>
          <a:stretch>
            <a:fillRect/>
          </a:stretch>
        </p:blipFill>
        <p:spPr>
          <a:xfrm>
            <a:off x="0" y="0"/>
            <a:ext cx="12212794" cy="6858001"/>
          </a:xfrm>
          <a:prstGeom prst="rect">
            <a:avLst/>
          </a:prstGeom>
          <a:ln w="12700">
            <a:miter lim="400000"/>
          </a:ln>
        </p:spPr>
      </p:pic>
      <p:sp>
        <p:nvSpPr>
          <p:cNvPr id="57" name="Shape 57"/>
          <p:cNvSpPr/>
          <p:nvPr/>
        </p:nvSpPr>
        <p:spPr>
          <a:xfrm>
            <a:off x="747428" y="856934"/>
            <a:ext cx="10655559" cy="400105"/>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defRPr sz="2200" b="1">
                <a:solidFill>
                  <a:srgbClr val="FF0000"/>
                </a:solidFill>
              </a:defRPr>
            </a:lvl1pPr>
          </a:lstStyle>
          <a:p>
            <a:pPr algn="ctr">
              <a:defRPr sz="1800" b="0">
                <a:solidFill>
                  <a:srgbClr val="000000"/>
                </a:solidFill>
              </a:defRPr>
            </a:pPr>
            <a:r>
              <a:rPr lang="en-US" sz="2000" u="sng" dirty="0">
                <a:ea typeface="Calibri"/>
                <a:cs typeface="Calibri"/>
                <a:sym typeface="Calibri"/>
              </a:rPr>
              <a:t> </a:t>
            </a:r>
          </a:p>
        </p:txBody>
      </p:sp>
      <p:pic>
        <p:nvPicPr>
          <p:cNvPr id="58" name="image2.png"/>
          <p:cNvPicPr/>
          <p:nvPr/>
        </p:nvPicPr>
        <p:blipFill>
          <a:blip r:embed="rId3"/>
          <a:stretch>
            <a:fillRect/>
          </a:stretch>
        </p:blipFill>
        <p:spPr>
          <a:xfrm>
            <a:off x="10964350" y="125246"/>
            <a:ext cx="703267" cy="383601"/>
          </a:xfrm>
          <a:prstGeom prst="rect">
            <a:avLst/>
          </a:prstGeom>
          <a:ln w="12700">
            <a:miter lim="400000"/>
          </a:ln>
        </p:spPr>
      </p:pic>
      <p:sp>
        <p:nvSpPr>
          <p:cNvPr id="59" name="Shape 59"/>
          <p:cNvSpPr>
            <a:spLocks noGrp="1"/>
          </p:cNvSpPr>
          <p:nvPr>
            <p:ph type="sldNum" sz="quarter" idx="2"/>
          </p:nvPr>
        </p:nvSpPr>
        <p:spPr>
          <a:xfrm>
            <a:off x="8610600" y="6132829"/>
            <a:ext cx="2743200" cy="177801"/>
          </a:xfrm>
          <a:prstGeom prst="rect">
            <a:avLst/>
          </a:prstGeom>
          <a:extLst>
            <a:ext uri="{C572A759-6A51-4108-AA02-DFA0A04FC94B}">
              <ma14:wrappingTextBoxFlag xmlns:ma14="http://schemas.microsoft.com/office/mac/drawingml/2011/main" xmlns="" val="1"/>
            </a:ext>
          </a:extLst>
        </p:spPr>
        <p:txBody>
          <a:bodyPr lIns="0" tIns="0" rIns="0" bIns="0">
            <a:normAutofit lnSpcReduction="10000"/>
          </a:bodyPr>
          <a:lstStyle/>
          <a:p>
            <a:pPr lvl="0">
              <a:defRPr sz="1800">
                <a:solidFill>
                  <a:srgbClr val="000000"/>
                </a:solidFill>
              </a:defRPr>
            </a:pPr>
            <a:fld id="{86CB4B4D-7CA3-9044-876B-883B54F8677D}" type="slidenum">
              <a:rPr sz="1200">
                <a:solidFill>
                  <a:srgbClr val="888888"/>
                </a:solidFill>
              </a:rPr>
              <a:t>7</a:t>
            </a:fld>
            <a:endParaRPr sz="1200">
              <a:solidFill>
                <a:srgbClr val="888888"/>
              </a:solidFill>
            </a:endParaRPr>
          </a:p>
        </p:txBody>
      </p:sp>
      <p:sp>
        <p:nvSpPr>
          <p:cNvPr id="7" name="Shape 60">
            <a:extLst>
              <a:ext uri="{FF2B5EF4-FFF2-40B4-BE49-F238E27FC236}">
                <a16:creationId xmlns:a16="http://schemas.microsoft.com/office/drawing/2014/main" id="{935AC976-E32D-4B84-A650-B0B1E90C71B6}"/>
              </a:ext>
            </a:extLst>
          </p:cNvPr>
          <p:cNvSpPr/>
          <p:nvPr/>
        </p:nvSpPr>
        <p:spPr>
          <a:xfrm>
            <a:off x="301547" y="413806"/>
            <a:ext cx="11588906" cy="5693862"/>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p>
            <a:pPr algn="ctr"/>
            <a:r>
              <a:rPr lang="en-US" sz="2000" b="1" dirty="0">
                <a:solidFill>
                  <a:srgbClr val="0584C3"/>
                </a:solidFill>
                <a:ea typeface="Calibri"/>
                <a:cs typeface="Calibri"/>
                <a:sym typeface="Calibri"/>
              </a:rPr>
              <a:t>CICA PUBLICATIONS</a:t>
            </a:r>
          </a:p>
          <a:p>
            <a:pPr algn="just"/>
            <a:endParaRPr b="1" u="sng" dirty="0">
              <a:ea typeface="Calibri"/>
              <a:cs typeface="Calibri"/>
              <a:sym typeface="Calibri"/>
            </a:endParaRPr>
          </a:p>
          <a:p>
            <a:r>
              <a:rPr lang="fr-FR" b="1" dirty="0">
                <a:ea typeface="Calibri"/>
                <a:cs typeface="Calibri"/>
                <a:sym typeface="Calibri"/>
              </a:rPr>
              <a:t>The Global Project Assessment Model (GLOPRAM)</a:t>
            </a:r>
          </a:p>
          <a:p>
            <a:endParaRPr lang="fr-FR" b="1" dirty="0">
              <a:ea typeface="Calibri"/>
              <a:cs typeface="Calibri"/>
              <a:sym typeface="Calibri"/>
            </a:endParaRPr>
          </a:p>
          <a:p>
            <a:pPr marL="342900" indent="-342900">
              <a:buFont typeface="Wingdings" panose="05000000000000000000" pitchFamily="2" charset="2"/>
              <a:buChar char="§"/>
            </a:pPr>
            <a:r>
              <a:rPr lang="fr-FR" dirty="0" err="1">
                <a:ea typeface="Calibri"/>
                <a:cs typeface="Calibri"/>
                <a:sym typeface="Calibri"/>
              </a:rPr>
              <a:t>Since</a:t>
            </a:r>
            <a:r>
              <a:rPr lang="fr-FR" dirty="0">
                <a:ea typeface="Calibri"/>
                <a:cs typeface="Calibri"/>
                <a:sym typeface="Calibri"/>
              </a:rPr>
              <a:t> </a:t>
            </a:r>
            <a:r>
              <a:rPr lang="fr-FR" dirty="0" err="1">
                <a:ea typeface="Calibri"/>
                <a:cs typeface="Calibri"/>
                <a:sym typeface="Calibri"/>
              </a:rPr>
              <a:t>its</a:t>
            </a:r>
            <a:r>
              <a:rPr lang="fr-FR" dirty="0">
                <a:ea typeface="Calibri"/>
                <a:cs typeface="Calibri"/>
                <a:sym typeface="Calibri"/>
              </a:rPr>
              <a:t> </a:t>
            </a:r>
            <a:r>
              <a:rPr lang="fr-FR" dirty="0" err="1">
                <a:ea typeface="Calibri"/>
                <a:cs typeface="Calibri"/>
                <a:sym typeface="Calibri"/>
              </a:rPr>
              <a:t>inception</a:t>
            </a:r>
            <a:r>
              <a:rPr lang="fr-FR" dirty="0">
                <a:ea typeface="Calibri"/>
                <a:cs typeface="Calibri"/>
                <a:sym typeface="Calibri"/>
              </a:rPr>
              <a:t> CICA </a:t>
            </a:r>
            <a:r>
              <a:rPr lang="fr-FR" dirty="0" err="1">
                <a:ea typeface="Calibri"/>
                <a:cs typeface="Calibri"/>
                <a:sym typeface="Calibri"/>
              </a:rPr>
              <a:t>supported</a:t>
            </a:r>
            <a:r>
              <a:rPr lang="fr-FR" dirty="0">
                <a:ea typeface="Calibri"/>
                <a:cs typeface="Calibri"/>
                <a:sym typeface="Calibri"/>
              </a:rPr>
              <a:t> the GLOPRAM </a:t>
            </a:r>
            <a:r>
              <a:rPr lang="fr-FR" dirty="0" err="1">
                <a:ea typeface="Calibri"/>
                <a:cs typeface="Calibri"/>
                <a:sym typeface="Calibri"/>
              </a:rPr>
              <a:t>developed</a:t>
            </a:r>
            <a:r>
              <a:rPr lang="fr-FR" dirty="0">
                <a:ea typeface="Calibri"/>
                <a:cs typeface="Calibri"/>
                <a:sym typeface="Calibri"/>
              </a:rPr>
              <a:t> by Vincent Piron and Jeanne Amar</a:t>
            </a:r>
          </a:p>
          <a:p>
            <a:pPr marL="342900" indent="-342900">
              <a:buFont typeface="Wingdings" panose="05000000000000000000" pitchFamily="2" charset="2"/>
              <a:buChar char="§"/>
            </a:pPr>
            <a:r>
              <a:rPr lang="fr-FR" dirty="0">
                <a:ea typeface="Calibri"/>
                <a:cs typeface="Calibri"/>
                <a:sym typeface="Calibri"/>
              </a:rPr>
              <a:t>Original </a:t>
            </a:r>
            <a:r>
              <a:rPr lang="fr-FR" dirty="0" err="1">
                <a:ea typeface="Calibri"/>
                <a:cs typeface="Calibri"/>
                <a:sym typeface="Calibri"/>
              </a:rPr>
              <a:t>study</a:t>
            </a:r>
            <a:r>
              <a:rPr lang="fr-FR" dirty="0">
                <a:ea typeface="Calibri"/>
                <a:cs typeface="Calibri"/>
                <a:sym typeface="Calibri"/>
              </a:rPr>
              <a:t>: </a:t>
            </a:r>
            <a:r>
              <a:rPr lang="en-US" dirty="0">
                <a:solidFill>
                  <a:schemeClr val="tx1"/>
                </a:solidFill>
                <a:hlinkClick r:id="rId4">
                  <a:extLst>
                    <a:ext uri="{A12FA001-AC4F-418D-AE19-62706E023703}">
                      <ahyp:hlinkClr xmlns:ahyp="http://schemas.microsoft.com/office/drawing/2018/hyperlinkcolor" val="tx"/>
                    </a:ext>
                  </a:extLst>
                </a:hlinkClick>
              </a:rPr>
              <a:t>The Global Project Assessment Method: A New Tool to Bridge the Gap between Cost-Benefit Analysis and Budgetary Decisions (cnrs.fr)</a:t>
            </a:r>
            <a:endParaRPr lang="en-US" dirty="0">
              <a:solidFill>
                <a:schemeClr val="tx1"/>
              </a:solidFill>
            </a:endParaRPr>
          </a:p>
          <a:p>
            <a:pPr marL="342900" indent="-342900">
              <a:buFont typeface="Wingdings" panose="05000000000000000000" pitchFamily="2" charset="2"/>
              <a:buChar char="§"/>
            </a:pPr>
            <a:r>
              <a:rPr lang="en-US" dirty="0">
                <a:solidFill>
                  <a:schemeClr val="tx1"/>
                </a:solidFill>
                <a:ea typeface="Calibri"/>
                <a:cs typeface="Calibri"/>
                <a:sym typeface="Calibri"/>
              </a:rPr>
              <a:t>GLOPRAM is now a fully operational tool</a:t>
            </a:r>
          </a:p>
          <a:p>
            <a:pPr marL="342900" indent="-342900">
              <a:buFont typeface="Wingdings" panose="05000000000000000000" pitchFamily="2" charset="2"/>
              <a:buChar char="§"/>
            </a:pPr>
            <a:r>
              <a:rPr lang="en-US" b="1" dirty="0">
                <a:solidFill>
                  <a:srgbClr val="FF0000"/>
                </a:solidFill>
                <a:ea typeface="Calibri"/>
                <a:cs typeface="Calibri"/>
                <a:sym typeface="Calibri"/>
              </a:rPr>
              <a:t>Website was launched in June 2021:</a:t>
            </a:r>
            <a:r>
              <a:rPr lang="en-US" b="1" dirty="0">
                <a:solidFill>
                  <a:schemeClr val="tx1"/>
                </a:solidFill>
                <a:ea typeface="Calibri"/>
                <a:cs typeface="Calibri"/>
                <a:sym typeface="Calibri"/>
              </a:rPr>
              <a:t> </a:t>
            </a:r>
            <a:r>
              <a:rPr lang="en-US" dirty="0" err="1">
                <a:hlinkClick r:id="rId5"/>
              </a:rPr>
              <a:t>Glopram</a:t>
            </a:r>
            <a:r>
              <a:rPr lang="en-US" dirty="0">
                <a:hlinkClick r:id="rId5"/>
              </a:rPr>
              <a:t> | Global Project </a:t>
            </a:r>
            <a:r>
              <a:rPr lang="en-US" dirty="0" err="1">
                <a:hlinkClick r:id="rId5"/>
              </a:rPr>
              <a:t>Assesment</a:t>
            </a:r>
            <a:r>
              <a:rPr lang="en-US" dirty="0">
                <a:hlinkClick r:id="rId5"/>
              </a:rPr>
              <a:t> Method</a:t>
            </a:r>
            <a:endParaRPr lang="en-US" dirty="0"/>
          </a:p>
          <a:p>
            <a:pPr marL="342900" indent="-342900">
              <a:buFont typeface="Wingdings" panose="05000000000000000000" pitchFamily="2" charset="2"/>
              <a:buChar char="§"/>
            </a:pPr>
            <a:endParaRPr lang="en-US" dirty="0">
              <a:ea typeface="Calibri"/>
              <a:cs typeface="Calibri"/>
              <a:sym typeface="Calibri"/>
            </a:endParaRPr>
          </a:p>
          <a:p>
            <a:pPr marL="342900" indent="-342900">
              <a:buFont typeface="Wingdings" panose="05000000000000000000" pitchFamily="2" charset="2"/>
              <a:buChar char="§"/>
            </a:pPr>
            <a:endParaRPr lang="fr-FR" dirty="0">
              <a:ea typeface="Calibri"/>
              <a:cs typeface="Calibri"/>
              <a:sym typeface="Calibri"/>
            </a:endParaRPr>
          </a:p>
          <a:p>
            <a:r>
              <a:rPr lang="fr-FR" b="1" dirty="0">
                <a:ea typeface="Calibri"/>
                <a:cs typeface="Calibri"/>
                <a:sym typeface="Calibri"/>
              </a:rPr>
              <a:t>Covid-19 </a:t>
            </a:r>
            <a:r>
              <a:rPr lang="fr-FR" b="1" dirty="0" err="1">
                <a:ea typeface="Calibri"/>
                <a:cs typeface="Calibri"/>
                <a:sym typeface="Calibri"/>
              </a:rPr>
              <a:t>Overview</a:t>
            </a:r>
            <a:r>
              <a:rPr lang="fr-FR" b="1" dirty="0">
                <a:ea typeface="Calibri"/>
                <a:cs typeface="Calibri"/>
                <a:sym typeface="Calibri"/>
              </a:rPr>
              <a:t> and Interactive </a:t>
            </a:r>
            <a:r>
              <a:rPr lang="fr-FR" b="1" dirty="0" err="1">
                <a:ea typeface="Calibri"/>
                <a:cs typeface="Calibri"/>
                <a:sym typeface="Calibri"/>
              </a:rPr>
              <a:t>Map</a:t>
            </a:r>
            <a:endParaRPr lang="fr-FR" b="1" dirty="0">
              <a:ea typeface="Calibri"/>
              <a:cs typeface="Calibri"/>
              <a:sym typeface="Calibri"/>
            </a:endParaRPr>
          </a:p>
          <a:p>
            <a:pPr marL="285750" indent="-285750">
              <a:buFont typeface="Wingdings" panose="05000000000000000000" pitchFamily="2" charset="2"/>
              <a:buChar char="§"/>
            </a:pPr>
            <a:endParaRPr lang="fr-FR" b="1" dirty="0">
              <a:ea typeface="Calibri"/>
              <a:cs typeface="Calibri"/>
              <a:sym typeface="Calibri"/>
            </a:endParaRPr>
          </a:p>
          <a:p>
            <a:pPr marL="342900" indent="-342900">
              <a:buFont typeface="Wingdings" panose="05000000000000000000" pitchFamily="2" charset="2"/>
              <a:buChar char="§"/>
            </a:pPr>
            <a:r>
              <a:rPr lang="en-US" dirty="0"/>
              <a:t>CICA was monthly monitoring the evolution of the coronavirus crisis and its impact on the construction sector worldwide; </a:t>
            </a:r>
            <a:r>
              <a:rPr lang="en-US" i="1" dirty="0"/>
              <a:t>Download all the COVID-19 updates: </a:t>
            </a:r>
            <a:r>
              <a:rPr lang="fr-FR" u="sng" dirty="0">
                <a:solidFill>
                  <a:schemeClr val="tx1"/>
                </a:solidFill>
                <a:hlinkClick r:id="rId6">
                  <a:extLst>
                    <a:ext uri="{A12FA001-AC4F-418D-AE19-62706E023703}">
                      <ahyp:hlinkClr xmlns:ahyp="http://schemas.microsoft.com/office/drawing/2018/hyperlinkcolor" val="tx"/>
                    </a:ext>
                  </a:extLst>
                </a:hlinkClick>
              </a:rPr>
              <a:t>http://www.cica.net/cica-covid-19-overview/</a:t>
            </a:r>
            <a:r>
              <a:rPr lang="fr-FR" dirty="0"/>
              <a:t> ; </a:t>
            </a:r>
            <a:r>
              <a:rPr lang="fr-FR" i="1" dirty="0">
                <a:solidFill>
                  <a:schemeClr val="tx1"/>
                </a:solidFill>
                <a:ea typeface="Calibri"/>
                <a:cs typeface="Calibri"/>
                <a:sym typeface="Calibri"/>
              </a:rPr>
              <a:t>Check the </a:t>
            </a:r>
            <a:r>
              <a:rPr lang="fr-FR" i="1" dirty="0" err="1">
                <a:solidFill>
                  <a:schemeClr val="tx1"/>
                </a:solidFill>
                <a:ea typeface="Calibri"/>
                <a:cs typeface="Calibri"/>
                <a:sym typeface="Calibri"/>
              </a:rPr>
              <a:t>map</a:t>
            </a:r>
            <a:r>
              <a:rPr lang="fr-FR" i="1" dirty="0">
                <a:solidFill>
                  <a:schemeClr val="tx1"/>
                </a:solidFill>
                <a:ea typeface="Calibri"/>
                <a:cs typeface="Calibri"/>
                <a:sym typeface="Calibri"/>
              </a:rPr>
              <a:t>:</a:t>
            </a:r>
            <a:r>
              <a:rPr lang="fr-FR" dirty="0">
                <a:solidFill>
                  <a:schemeClr val="tx1"/>
                </a:solidFill>
                <a:ea typeface="Calibri"/>
                <a:cs typeface="Calibri"/>
                <a:sym typeface="Calibri"/>
              </a:rPr>
              <a:t> </a:t>
            </a:r>
            <a:r>
              <a:rPr lang="fr-FR" u="sng" dirty="0">
                <a:hlinkClick r:id="rId7">
                  <a:extLst>
                    <a:ext uri="{A12FA001-AC4F-418D-AE19-62706E023703}">
                      <ahyp:hlinkClr xmlns:ahyp="http://schemas.microsoft.com/office/drawing/2018/hyperlinkcolor" val="tx"/>
                    </a:ext>
                  </a:extLst>
                </a:hlinkClick>
              </a:rPr>
              <a:t>COVID-19 </a:t>
            </a:r>
            <a:r>
              <a:rPr lang="fr-FR" u="sng" dirty="0" err="1">
                <a:hlinkClick r:id="rId7">
                  <a:extLst>
                    <a:ext uri="{A12FA001-AC4F-418D-AE19-62706E023703}">
                      <ahyp:hlinkClr xmlns:ahyp="http://schemas.microsoft.com/office/drawing/2018/hyperlinkcolor" val="tx"/>
                    </a:ext>
                  </a:extLst>
                </a:hlinkClick>
              </a:rPr>
              <a:t>Coverage</a:t>
            </a:r>
            <a:r>
              <a:rPr lang="fr-FR" u="sng" dirty="0">
                <a:hlinkClick r:id="rId7">
                  <a:extLst>
                    <a:ext uri="{A12FA001-AC4F-418D-AE19-62706E023703}">
                      <ahyp:hlinkClr xmlns:ahyp="http://schemas.microsoft.com/office/drawing/2018/hyperlinkcolor" val="tx"/>
                    </a:ext>
                  </a:extLst>
                </a:hlinkClick>
              </a:rPr>
              <a:t> – CICA</a:t>
            </a:r>
            <a:endParaRPr lang="fr-FR" u="sng" dirty="0"/>
          </a:p>
          <a:p>
            <a:pPr marL="342900" indent="-342900" algn="just">
              <a:buFont typeface="Wingdings" panose="05000000000000000000" pitchFamily="2" charset="2"/>
              <a:buChar char="§"/>
            </a:pPr>
            <a:r>
              <a:rPr lang="fr-FR" dirty="0">
                <a:sym typeface="Calibri"/>
              </a:rPr>
              <a:t>A questionnaire </a:t>
            </a:r>
            <a:r>
              <a:rPr lang="fr-FR" dirty="0" err="1">
                <a:sym typeface="Calibri"/>
              </a:rPr>
              <a:t>will</a:t>
            </a:r>
            <a:r>
              <a:rPr lang="fr-FR" dirty="0">
                <a:sym typeface="Calibri"/>
              </a:rPr>
              <a:t> </a:t>
            </a:r>
            <a:r>
              <a:rPr lang="fr-FR" dirty="0" err="1">
                <a:sym typeface="Calibri"/>
              </a:rPr>
              <a:t>be</a:t>
            </a:r>
            <a:r>
              <a:rPr lang="fr-FR" dirty="0">
                <a:sym typeface="Calibri"/>
              </a:rPr>
              <a:t> </a:t>
            </a:r>
            <a:r>
              <a:rPr lang="fr-FR" dirty="0" err="1">
                <a:sym typeface="Calibri"/>
              </a:rPr>
              <a:t>shared</a:t>
            </a:r>
            <a:r>
              <a:rPr lang="fr-FR" dirty="0">
                <a:sym typeface="Calibri"/>
              </a:rPr>
              <a:t> to </a:t>
            </a:r>
            <a:r>
              <a:rPr lang="fr-FR" dirty="0" err="1">
                <a:sym typeface="Calibri"/>
              </a:rPr>
              <a:t>determine</a:t>
            </a:r>
            <a:r>
              <a:rPr lang="fr-FR" dirty="0">
                <a:sym typeface="Calibri"/>
              </a:rPr>
              <a:t> </a:t>
            </a:r>
            <a:r>
              <a:rPr lang="fr-FR" dirty="0" err="1">
                <a:sym typeface="Calibri"/>
              </a:rPr>
              <a:t>what</a:t>
            </a:r>
            <a:r>
              <a:rPr lang="fr-FR" dirty="0">
                <a:sym typeface="Calibri"/>
              </a:rPr>
              <a:t> </a:t>
            </a:r>
            <a:r>
              <a:rPr lang="fr-FR" dirty="0" err="1">
                <a:sym typeface="Calibri"/>
              </a:rPr>
              <a:t>kind</a:t>
            </a:r>
            <a:r>
              <a:rPr lang="fr-FR" dirty="0">
                <a:sym typeface="Calibri"/>
              </a:rPr>
              <a:t> of monitoring and </a:t>
            </a:r>
            <a:r>
              <a:rPr lang="fr-FR" dirty="0" err="1">
                <a:sym typeface="Calibri"/>
              </a:rPr>
              <a:t>economic</a:t>
            </a:r>
            <a:r>
              <a:rPr lang="fr-FR" dirty="0">
                <a:sym typeface="Calibri"/>
              </a:rPr>
              <a:t> intelligence </a:t>
            </a:r>
            <a:r>
              <a:rPr lang="fr-FR" dirty="0" err="1">
                <a:sym typeface="Calibri"/>
              </a:rPr>
              <a:t>papers</a:t>
            </a:r>
            <a:r>
              <a:rPr lang="fr-FR" dirty="0">
                <a:sym typeface="Calibri"/>
              </a:rPr>
              <a:t> CICA </a:t>
            </a:r>
            <a:r>
              <a:rPr lang="fr-FR" dirty="0" err="1">
                <a:sym typeface="Calibri"/>
              </a:rPr>
              <a:t>Members</a:t>
            </a:r>
            <a:r>
              <a:rPr lang="fr-FR" dirty="0">
                <a:sym typeface="Calibri"/>
              </a:rPr>
              <a:t> are </a:t>
            </a:r>
            <a:r>
              <a:rPr lang="fr-FR" dirty="0" err="1">
                <a:sym typeface="Calibri"/>
              </a:rPr>
              <a:t>interested</a:t>
            </a:r>
            <a:r>
              <a:rPr lang="fr-FR" dirty="0">
                <a:sym typeface="Calibri"/>
              </a:rPr>
              <a:t> to </a:t>
            </a:r>
            <a:r>
              <a:rPr lang="fr-FR" dirty="0" err="1">
                <a:sym typeface="Calibri"/>
              </a:rPr>
              <a:t>receive</a:t>
            </a:r>
            <a:r>
              <a:rPr lang="fr-FR" dirty="0">
                <a:sym typeface="Calibri"/>
              </a:rPr>
              <a:t> </a:t>
            </a:r>
            <a:r>
              <a:rPr lang="fr-FR" dirty="0" err="1">
                <a:sym typeface="Calibri"/>
              </a:rPr>
              <a:t>from</a:t>
            </a:r>
            <a:r>
              <a:rPr lang="fr-FR" dirty="0">
                <a:sym typeface="Calibri"/>
              </a:rPr>
              <a:t> CICA </a:t>
            </a:r>
          </a:p>
          <a:p>
            <a:pPr marL="342900" indent="-342900" algn="just">
              <a:buFont typeface="Wingdings" panose="05000000000000000000" pitchFamily="2" charset="2"/>
              <a:buChar char="§"/>
            </a:pPr>
            <a:r>
              <a:rPr lang="fr-FR" b="1" dirty="0">
                <a:sym typeface="Calibri"/>
              </a:rPr>
              <a:t>Launch of a new publication on the </a:t>
            </a:r>
            <a:r>
              <a:rPr lang="fr-FR" b="1" dirty="0" err="1">
                <a:sym typeface="Calibri"/>
              </a:rPr>
              <a:t>evolution</a:t>
            </a:r>
            <a:r>
              <a:rPr lang="fr-FR" b="1" dirty="0">
                <a:sym typeface="Calibri"/>
              </a:rPr>
              <a:t> of </a:t>
            </a:r>
            <a:r>
              <a:rPr lang="fr-FR" b="1" dirty="0" err="1">
                <a:sym typeface="Calibri"/>
              </a:rPr>
              <a:t>prices</a:t>
            </a:r>
            <a:r>
              <a:rPr lang="fr-FR" b="1" dirty="0">
                <a:sym typeface="Calibri"/>
              </a:rPr>
              <a:t> in the construction </a:t>
            </a:r>
            <a:r>
              <a:rPr lang="fr-FR" b="1" dirty="0" err="1">
                <a:sym typeface="Calibri"/>
              </a:rPr>
              <a:t>sector</a:t>
            </a:r>
            <a:r>
              <a:rPr lang="fr-FR" b="1" dirty="0">
                <a:sym typeface="Calibri"/>
              </a:rPr>
              <a:t> </a:t>
            </a:r>
          </a:p>
          <a:p>
            <a:endParaRPr lang="fr-FR" sz="2000" u="sng" dirty="0"/>
          </a:p>
        </p:txBody>
      </p:sp>
    </p:spTree>
    <p:extLst>
      <p:ext uri="{BB962C8B-B14F-4D97-AF65-F5344CB8AC3E}">
        <p14:creationId xmlns:p14="http://schemas.microsoft.com/office/powerpoint/2010/main" val="2940026022"/>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image1.jpeg"/>
          <p:cNvPicPr/>
          <p:nvPr/>
        </p:nvPicPr>
        <p:blipFill>
          <a:blip r:embed="rId2"/>
          <a:stretch>
            <a:fillRect/>
          </a:stretch>
        </p:blipFill>
        <p:spPr>
          <a:xfrm>
            <a:off x="0" y="-1"/>
            <a:ext cx="12212794" cy="6858001"/>
          </a:xfrm>
          <a:prstGeom prst="rect">
            <a:avLst/>
          </a:prstGeom>
          <a:ln w="12700">
            <a:miter lim="400000"/>
          </a:ln>
        </p:spPr>
      </p:pic>
      <p:sp>
        <p:nvSpPr>
          <p:cNvPr id="57" name="Shape 57"/>
          <p:cNvSpPr/>
          <p:nvPr/>
        </p:nvSpPr>
        <p:spPr>
          <a:xfrm>
            <a:off x="747428" y="856934"/>
            <a:ext cx="10655559" cy="400105"/>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defRPr sz="2200" b="1">
                <a:solidFill>
                  <a:srgbClr val="FF0000"/>
                </a:solidFill>
              </a:defRPr>
            </a:lvl1pPr>
          </a:lstStyle>
          <a:p>
            <a:pPr algn="ctr">
              <a:defRPr sz="1800" b="0">
                <a:solidFill>
                  <a:srgbClr val="000000"/>
                </a:solidFill>
              </a:defRPr>
            </a:pPr>
            <a:r>
              <a:rPr lang="en-US" sz="2000" u="sng" dirty="0">
                <a:ea typeface="Calibri"/>
                <a:cs typeface="Calibri"/>
                <a:sym typeface="Calibri"/>
              </a:rPr>
              <a:t> </a:t>
            </a:r>
          </a:p>
        </p:txBody>
      </p:sp>
      <p:pic>
        <p:nvPicPr>
          <p:cNvPr id="58" name="image2.png"/>
          <p:cNvPicPr/>
          <p:nvPr/>
        </p:nvPicPr>
        <p:blipFill>
          <a:blip r:embed="rId3"/>
          <a:stretch>
            <a:fillRect/>
          </a:stretch>
        </p:blipFill>
        <p:spPr>
          <a:xfrm>
            <a:off x="10964350" y="125246"/>
            <a:ext cx="703267" cy="383601"/>
          </a:xfrm>
          <a:prstGeom prst="rect">
            <a:avLst/>
          </a:prstGeom>
          <a:ln w="12700">
            <a:miter lim="400000"/>
          </a:ln>
        </p:spPr>
      </p:pic>
      <p:sp>
        <p:nvSpPr>
          <p:cNvPr id="59" name="Shape 59"/>
          <p:cNvSpPr>
            <a:spLocks noGrp="1"/>
          </p:cNvSpPr>
          <p:nvPr>
            <p:ph type="sldNum" sz="quarter" idx="2"/>
          </p:nvPr>
        </p:nvSpPr>
        <p:spPr>
          <a:xfrm>
            <a:off x="8610600" y="6132829"/>
            <a:ext cx="2743200" cy="177801"/>
          </a:xfrm>
          <a:prstGeom prst="rect">
            <a:avLst/>
          </a:prstGeom>
          <a:extLst>
            <a:ext uri="{C572A759-6A51-4108-AA02-DFA0A04FC94B}">
              <ma14:wrappingTextBoxFlag xmlns="" xmlns:ma14="http://schemas.microsoft.com/office/mac/drawingml/2011/main" val="1"/>
            </a:ext>
          </a:extLst>
        </p:spPr>
        <p:txBody>
          <a:bodyPr lIns="0" tIns="0" rIns="0" bIns="0">
            <a:normAutofit lnSpcReduction="10000"/>
          </a:bodyPr>
          <a:lstStyle/>
          <a:p>
            <a:pPr lvl="0">
              <a:defRPr sz="1800">
                <a:solidFill>
                  <a:srgbClr val="000000"/>
                </a:solidFill>
              </a:defRPr>
            </a:pPr>
            <a:fld id="{86CB4B4D-7CA3-9044-876B-883B54F8677D}" type="slidenum">
              <a:rPr sz="1200">
                <a:solidFill>
                  <a:srgbClr val="888888"/>
                </a:solidFill>
              </a:rPr>
              <a:t>8</a:t>
            </a:fld>
            <a:endParaRPr sz="1200">
              <a:solidFill>
                <a:srgbClr val="888888"/>
              </a:solidFill>
            </a:endParaRPr>
          </a:p>
        </p:txBody>
      </p:sp>
      <p:sp>
        <p:nvSpPr>
          <p:cNvPr id="7" name="Shape 60">
            <a:extLst>
              <a:ext uri="{FF2B5EF4-FFF2-40B4-BE49-F238E27FC236}">
                <a16:creationId xmlns:a16="http://schemas.microsoft.com/office/drawing/2014/main" id="{935AC976-E32D-4B84-A650-B0B1E90C71B6}"/>
              </a:ext>
            </a:extLst>
          </p:cNvPr>
          <p:cNvSpPr/>
          <p:nvPr/>
        </p:nvSpPr>
        <p:spPr>
          <a:xfrm>
            <a:off x="671228" y="1056986"/>
            <a:ext cx="10487839" cy="5909306"/>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p>
            <a:pPr algn="just"/>
            <a:r>
              <a:rPr lang="fr-FR" b="1" dirty="0">
                <a:solidFill>
                  <a:srgbClr val="FF0000"/>
                </a:solidFill>
                <a:cs typeface="Calibri"/>
                <a:sym typeface="Calibri"/>
              </a:rPr>
              <a:t>Focus: Invitation to </a:t>
            </a:r>
            <a:r>
              <a:rPr lang="fr-FR" b="1" dirty="0" err="1">
                <a:solidFill>
                  <a:srgbClr val="FF0000"/>
                </a:solidFill>
                <a:cs typeface="Calibri"/>
                <a:sym typeface="Calibri"/>
              </a:rPr>
              <a:t>join</a:t>
            </a:r>
            <a:r>
              <a:rPr lang="fr-FR" b="1" dirty="0">
                <a:solidFill>
                  <a:srgbClr val="FF0000"/>
                </a:solidFill>
                <a:cs typeface="Calibri"/>
                <a:sym typeface="Calibri"/>
              </a:rPr>
              <a:t> the </a:t>
            </a:r>
            <a:r>
              <a:rPr lang="fr-FR" b="1" dirty="0" err="1">
                <a:solidFill>
                  <a:srgbClr val="FF0000"/>
                </a:solidFill>
                <a:cs typeface="Calibri"/>
                <a:sym typeface="Calibri"/>
              </a:rPr>
              <a:t>newly</a:t>
            </a:r>
            <a:r>
              <a:rPr lang="fr-FR" b="1" dirty="0">
                <a:solidFill>
                  <a:srgbClr val="FF0000"/>
                </a:solidFill>
                <a:cs typeface="Calibri"/>
                <a:sym typeface="Calibri"/>
              </a:rPr>
              <a:t> </a:t>
            </a:r>
            <a:r>
              <a:rPr lang="fr-FR" b="1" dirty="0" err="1">
                <a:solidFill>
                  <a:srgbClr val="FF0000"/>
                </a:solidFill>
                <a:cs typeface="Calibri"/>
                <a:sym typeface="Calibri"/>
              </a:rPr>
              <a:t>created</a:t>
            </a:r>
            <a:r>
              <a:rPr lang="fr-FR" b="1" dirty="0">
                <a:solidFill>
                  <a:srgbClr val="FF0000"/>
                </a:solidFill>
                <a:cs typeface="Calibri"/>
                <a:sym typeface="Calibri"/>
              </a:rPr>
              <a:t> CICA </a:t>
            </a:r>
            <a:r>
              <a:rPr lang="fr-FR" b="1" dirty="0" err="1">
                <a:solidFill>
                  <a:srgbClr val="FF0000"/>
                </a:solidFill>
                <a:cs typeface="Calibri"/>
                <a:sym typeface="Calibri"/>
              </a:rPr>
              <a:t>working</a:t>
            </a:r>
            <a:r>
              <a:rPr lang="fr-FR" b="1" dirty="0">
                <a:solidFill>
                  <a:srgbClr val="FF0000"/>
                </a:solidFill>
                <a:cs typeface="Calibri"/>
                <a:sym typeface="Calibri"/>
              </a:rPr>
              <a:t> group on </a:t>
            </a:r>
            <a:r>
              <a:rPr lang="fr-FR" b="1" dirty="0" err="1">
                <a:solidFill>
                  <a:srgbClr val="FF0000"/>
                </a:solidFill>
                <a:cs typeface="Calibri"/>
                <a:sym typeface="Calibri"/>
              </a:rPr>
              <a:t>Housing</a:t>
            </a:r>
            <a:endParaRPr lang="fr-FR" b="1" dirty="0">
              <a:solidFill>
                <a:srgbClr val="FF0000"/>
              </a:solidFill>
              <a:cs typeface="Calibri"/>
              <a:sym typeface="Calibri"/>
            </a:endParaRPr>
          </a:p>
          <a:p>
            <a:pPr algn="just"/>
            <a:endParaRPr lang="fr-FR" b="1" i="1" dirty="0">
              <a:cs typeface="Calibri"/>
              <a:sym typeface="Calibri"/>
            </a:endParaRPr>
          </a:p>
          <a:p>
            <a:pPr marL="285750" indent="-285750" algn="just">
              <a:buFont typeface="Wingdings" panose="05000000000000000000" pitchFamily="2" charset="2"/>
              <a:buChar char="§"/>
            </a:pPr>
            <a:r>
              <a:rPr lang="en-US" b="1" u="sng" dirty="0"/>
              <a:t>Topics:</a:t>
            </a:r>
            <a:r>
              <a:rPr lang="en-US" b="1" dirty="0"/>
              <a:t> Building material costs / Low-income housing financing by MDBs / Housing sustainability / Countries tax regimes / Housing renovation / Housing affordability</a:t>
            </a:r>
            <a:r>
              <a:rPr lang="fr-FR" b="1" dirty="0"/>
              <a:t> </a:t>
            </a:r>
          </a:p>
          <a:p>
            <a:pPr marL="285750" indent="-285750" algn="just">
              <a:buFont typeface="Wingdings" panose="05000000000000000000" pitchFamily="2" charset="2"/>
              <a:buChar char="§"/>
            </a:pPr>
            <a:endParaRPr lang="fr-FR" b="1" dirty="0"/>
          </a:p>
          <a:p>
            <a:pPr marL="285750" indent="-285750" algn="just">
              <a:buFont typeface="Wingdings" panose="05000000000000000000" pitchFamily="2" charset="2"/>
              <a:buChar char="§"/>
            </a:pPr>
            <a:r>
              <a:rPr lang="fr-FR" b="1" u="sng" dirty="0" err="1"/>
              <a:t>Current</a:t>
            </a:r>
            <a:r>
              <a:rPr lang="fr-FR" b="1" u="sng" dirty="0"/>
              <a:t> </a:t>
            </a:r>
            <a:r>
              <a:rPr lang="fr-FR" b="1" u="sng" dirty="0" err="1"/>
              <a:t>Working</a:t>
            </a:r>
            <a:r>
              <a:rPr lang="fr-FR" b="1" u="sng" dirty="0"/>
              <a:t> Group </a:t>
            </a:r>
            <a:r>
              <a:rPr lang="fr-FR" b="1" u="sng" dirty="0" err="1"/>
              <a:t>Members</a:t>
            </a:r>
            <a:r>
              <a:rPr lang="fr-FR" b="1" u="sng" dirty="0"/>
              <a:t>:</a:t>
            </a:r>
          </a:p>
          <a:p>
            <a:pPr algn="just"/>
            <a:endParaRPr lang="fr-FR" i="1" dirty="0">
              <a:cs typeface="Calibri"/>
            </a:endParaRPr>
          </a:p>
          <a:p>
            <a:pPr algn="just"/>
            <a:r>
              <a:rPr lang="fr-FR" dirty="0"/>
              <a:t>- Irwin PERRET, CICA </a:t>
            </a:r>
            <a:r>
              <a:rPr lang="fr-FR" dirty="0" err="1"/>
              <a:t>President</a:t>
            </a:r>
            <a:r>
              <a:rPr lang="fr-FR" dirty="0"/>
              <a:t> </a:t>
            </a:r>
          </a:p>
          <a:p>
            <a:pPr algn="just"/>
            <a:r>
              <a:rPr lang="fr-FR" dirty="0"/>
              <a:t>- </a:t>
            </a:r>
            <a:r>
              <a:rPr lang="fr-FR" dirty="0" err="1"/>
              <a:t>Iván</a:t>
            </a:r>
            <a:r>
              <a:rPr lang="fr-FR" dirty="0"/>
              <a:t> SZCZECH, CAMARCO Past </a:t>
            </a:r>
            <a:r>
              <a:rPr lang="fr-FR" dirty="0" err="1"/>
              <a:t>President</a:t>
            </a:r>
            <a:r>
              <a:rPr lang="fr-FR" dirty="0"/>
              <a:t> and FIIC Vice </a:t>
            </a:r>
            <a:r>
              <a:rPr lang="fr-FR" dirty="0" err="1"/>
              <a:t>President</a:t>
            </a:r>
            <a:endParaRPr lang="fr-FR" dirty="0"/>
          </a:p>
          <a:p>
            <a:pPr algn="just"/>
            <a:r>
              <a:rPr lang="fr-FR" dirty="0"/>
              <a:t>- Eduardo AROEIRA, CBIC Vice </a:t>
            </a:r>
            <a:r>
              <a:rPr lang="fr-FR" dirty="0" err="1"/>
              <a:t>President</a:t>
            </a:r>
            <a:endParaRPr lang="fr-FR" dirty="0"/>
          </a:p>
          <a:p>
            <a:pPr algn="just"/>
            <a:r>
              <a:rPr lang="fr-FR" dirty="0"/>
              <a:t>- Jerry HOWARD, NAHB CEO </a:t>
            </a:r>
          </a:p>
          <a:p>
            <a:pPr algn="just"/>
            <a:r>
              <a:rPr lang="fr-FR" dirty="0"/>
              <a:t>- Rob DIETZ, NAHB Chief Economist </a:t>
            </a:r>
          </a:p>
          <a:p>
            <a:pPr algn="just"/>
            <a:r>
              <a:rPr lang="fr-FR" dirty="0"/>
              <a:t>- Deborah MALONE, NAHB Chief Operating </a:t>
            </a:r>
            <a:r>
              <a:rPr lang="fr-FR" dirty="0" err="1"/>
              <a:t>Officer</a:t>
            </a:r>
            <a:r>
              <a:rPr lang="fr-FR" dirty="0"/>
              <a:t> </a:t>
            </a:r>
          </a:p>
          <a:p>
            <a:pPr algn="just"/>
            <a:r>
              <a:rPr lang="fr-FR" dirty="0"/>
              <a:t>- Edwin CHIRIVÍ BONILLA, CAMACOL Vice </a:t>
            </a:r>
            <a:r>
              <a:rPr lang="fr-FR" dirty="0" err="1"/>
              <a:t>President</a:t>
            </a:r>
            <a:r>
              <a:rPr lang="fr-FR" dirty="0"/>
              <a:t> </a:t>
            </a:r>
          </a:p>
          <a:p>
            <a:pPr algn="just"/>
            <a:r>
              <a:rPr lang="fr-FR" dirty="0"/>
              <a:t>- Adriana Ivonne CARDENAS, CAMACOL </a:t>
            </a:r>
          </a:p>
          <a:p>
            <a:pPr algn="just"/>
            <a:r>
              <a:rPr lang="fr-FR" dirty="0"/>
              <a:t>- </a:t>
            </a:r>
            <a:r>
              <a:rPr lang="fr-FR" dirty="0" err="1"/>
              <a:t>Haim</a:t>
            </a:r>
            <a:r>
              <a:rPr lang="fr-FR" dirty="0"/>
              <a:t> FEIGLIN, IBA Vice </a:t>
            </a:r>
            <a:r>
              <a:rPr lang="fr-FR" dirty="0" err="1"/>
              <a:t>President</a:t>
            </a:r>
            <a:r>
              <a:rPr lang="fr-FR" dirty="0"/>
              <a:t> and Head of </a:t>
            </a:r>
            <a:r>
              <a:rPr lang="fr-FR" dirty="0" err="1"/>
              <a:t>Development</a:t>
            </a:r>
            <a:r>
              <a:rPr lang="fr-FR" dirty="0"/>
              <a:t> and </a:t>
            </a:r>
            <a:r>
              <a:rPr lang="fr-FR" dirty="0" err="1"/>
              <a:t>Housing</a:t>
            </a:r>
            <a:r>
              <a:rPr lang="fr-FR" dirty="0"/>
              <a:t> </a:t>
            </a:r>
            <a:r>
              <a:rPr lang="fr-FR" dirty="0" err="1"/>
              <a:t>Department</a:t>
            </a:r>
            <a:r>
              <a:rPr lang="fr-FR" dirty="0"/>
              <a:t> </a:t>
            </a:r>
          </a:p>
          <a:p>
            <a:pPr algn="just"/>
            <a:r>
              <a:rPr lang="fr-FR" dirty="0"/>
              <a:t>- Pascale IALONGO, ANCE The </a:t>
            </a:r>
            <a:r>
              <a:rPr lang="fr-FR" dirty="0" err="1"/>
              <a:t>Italian</a:t>
            </a:r>
            <a:r>
              <a:rPr lang="fr-FR" dirty="0"/>
              <a:t> Construction </a:t>
            </a:r>
            <a:r>
              <a:rPr lang="fr-FR" dirty="0" err="1"/>
              <a:t>Federation</a:t>
            </a:r>
            <a:r>
              <a:rPr lang="fr-FR" dirty="0"/>
              <a:t> </a:t>
            </a:r>
          </a:p>
          <a:p>
            <a:pPr algn="just"/>
            <a:r>
              <a:rPr lang="fr-FR" dirty="0"/>
              <a:t>- Maria ANGELES ASENJO, CNC International </a:t>
            </a:r>
            <a:r>
              <a:rPr lang="fr-FR" dirty="0" err="1"/>
              <a:t>Department</a:t>
            </a:r>
            <a:r>
              <a:rPr lang="fr-FR" dirty="0"/>
              <a:t> </a:t>
            </a:r>
            <a:r>
              <a:rPr lang="fr-FR" dirty="0" err="1"/>
              <a:t>Director</a:t>
            </a:r>
            <a:endParaRPr lang="fr-FR" dirty="0"/>
          </a:p>
          <a:p>
            <a:pPr algn="just"/>
            <a:r>
              <a:rPr lang="fr-FR" dirty="0"/>
              <a:t>- </a:t>
            </a:r>
            <a:r>
              <a:rPr lang="fr-FR" dirty="0" err="1"/>
              <a:t>Yoshi</a:t>
            </a:r>
            <a:r>
              <a:rPr lang="fr-FR" dirty="0"/>
              <a:t> YAMAGUCHI, OCAJI Vice </a:t>
            </a:r>
            <a:r>
              <a:rPr lang="fr-FR" dirty="0" err="1"/>
              <a:t>President</a:t>
            </a:r>
            <a:endParaRPr lang="fr-FR" dirty="0"/>
          </a:p>
          <a:p>
            <a:pPr marL="285750" indent="-285750" algn="just">
              <a:buFontTx/>
              <a:buChar char="-"/>
            </a:pPr>
            <a:endParaRPr lang="fr-FR" b="1" i="1" dirty="0"/>
          </a:p>
          <a:p>
            <a:pPr algn="just"/>
            <a:r>
              <a:rPr lang="fr-FR" b="1" i="1" dirty="0"/>
              <a:t>Contact CICA Management if </a:t>
            </a:r>
            <a:r>
              <a:rPr lang="fr-FR" b="1" i="1" dirty="0" err="1"/>
              <a:t>you</a:t>
            </a:r>
            <a:r>
              <a:rPr lang="fr-FR" b="1" i="1" dirty="0"/>
              <a:t> </a:t>
            </a:r>
            <a:r>
              <a:rPr lang="fr-FR" b="1" i="1" dirty="0" err="1"/>
              <a:t>would</a:t>
            </a:r>
            <a:r>
              <a:rPr lang="fr-FR" b="1" i="1" dirty="0"/>
              <a:t> like to </a:t>
            </a:r>
            <a:r>
              <a:rPr lang="fr-FR" b="1" i="1" dirty="0" err="1"/>
              <a:t>join</a:t>
            </a:r>
            <a:r>
              <a:rPr lang="fr-FR" b="1" i="1" dirty="0"/>
              <a:t> the CICA </a:t>
            </a:r>
            <a:r>
              <a:rPr lang="fr-FR" b="1" i="1" dirty="0" err="1"/>
              <a:t>Housing</a:t>
            </a:r>
            <a:r>
              <a:rPr lang="fr-FR" b="1" i="1" dirty="0"/>
              <a:t> </a:t>
            </a:r>
            <a:r>
              <a:rPr lang="fr-FR" b="1" i="1" dirty="0" err="1"/>
              <a:t>Working</a:t>
            </a:r>
            <a:r>
              <a:rPr lang="fr-FR" b="1" i="1" dirty="0"/>
              <a:t> Group</a:t>
            </a:r>
          </a:p>
        </p:txBody>
      </p:sp>
      <p:sp>
        <p:nvSpPr>
          <p:cNvPr id="9" name="Shape 60">
            <a:extLst>
              <a:ext uri="{FF2B5EF4-FFF2-40B4-BE49-F238E27FC236}">
                <a16:creationId xmlns:a16="http://schemas.microsoft.com/office/drawing/2014/main" id="{DDD42E24-7E94-431C-AE8D-4A79BB462ABF}"/>
              </a:ext>
            </a:extLst>
          </p:cNvPr>
          <p:cNvSpPr/>
          <p:nvPr/>
        </p:nvSpPr>
        <p:spPr>
          <a:xfrm>
            <a:off x="1817247" y="369485"/>
            <a:ext cx="8515920" cy="400105"/>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p>
            <a:pPr algn="ctr"/>
            <a:r>
              <a:rPr lang="en-US" sz="2000" b="1" dirty="0">
                <a:solidFill>
                  <a:srgbClr val="0584C3"/>
                </a:solidFill>
                <a:cs typeface="Calibri"/>
                <a:sym typeface="Calibri"/>
              </a:rPr>
              <a:t>WORKING GROUPS UPDATE</a:t>
            </a:r>
          </a:p>
        </p:txBody>
      </p:sp>
    </p:spTree>
    <p:extLst>
      <p:ext uri="{BB962C8B-B14F-4D97-AF65-F5344CB8AC3E}">
        <p14:creationId xmlns:p14="http://schemas.microsoft.com/office/powerpoint/2010/main" val="2454716575"/>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image1.jpeg"/>
          <p:cNvPicPr/>
          <p:nvPr/>
        </p:nvPicPr>
        <p:blipFill>
          <a:blip r:embed="rId3"/>
          <a:stretch>
            <a:fillRect/>
          </a:stretch>
        </p:blipFill>
        <p:spPr>
          <a:xfrm>
            <a:off x="0" y="0"/>
            <a:ext cx="12880697" cy="7159157"/>
          </a:xfrm>
          <a:prstGeom prst="rect">
            <a:avLst/>
          </a:prstGeom>
          <a:ln w="12700">
            <a:miter lim="400000"/>
          </a:ln>
        </p:spPr>
      </p:pic>
      <p:pic>
        <p:nvPicPr>
          <p:cNvPr id="58" name="image2.png"/>
          <p:cNvPicPr/>
          <p:nvPr/>
        </p:nvPicPr>
        <p:blipFill>
          <a:blip r:embed="rId4"/>
          <a:stretch>
            <a:fillRect/>
          </a:stretch>
        </p:blipFill>
        <p:spPr>
          <a:xfrm>
            <a:off x="10964350" y="125246"/>
            <a:ext cx="703267" cy="383601"/>
          </a:xfrm>
          <a:prstGeom prst="rect">
            <a:avLst/>
          </a:prstGeom>
          <a:ln w="12700">
            <a:miter lim="400000"/>
          </a:ln>
        </p:spPr>
      </p:pic>
      <p:sp>
        <p:nvSpPr>
          <p:cNvPr id="59" name="Shape 59"/>
          <p:cNvSpPr>
            <a:spLocks noGrp="1"/>
          </p:cNvSpPr>
          <p:nvPr>
            <p:ph type="sldNum" sz="quarter" idx="2"/>
          </p:nvPr>
        </p:nvSpPr>
        <p:spPr>
          <a:xfrm>
            <a:off x="8610600" y="6132829"/>
            <a:ext cx="2743200" cy="177801"/>
          </a:xfrm>
          <a:prstGeom prst="rect">
            <a:avLst/>
          </a:prstGeom>
          <a:extLst>
            <a:ext uri="{C572A759-6A51-4108-AA02-DFA0A04FC94B}">
              <ma14:wrappingTextBoxFlag xmlns:ma14="http://schemas.microsoft.com/office/mac/drawingml/2011/main" xmlns="" val="1"/>
            </a:ext>
          </a:extLst>
        </p:spPr>
        <p:txBody>
          <a:bodyPr lIns="0" tIns="0" rIns="0" bIns="0">
            <a:normAutofit lnSpcReduction="10000"/>
          </a:bodyPr>
          <a:lstStyle/>
          <a:p>
            <a:pPr lvl="0">
              <a:defRPr sz="1800">
                <a:solidFill>
                  <a:srgbClr val="000000"/>
                </a:solidFill>
              </a:defRPr>
            </a:pPr>
            <a:fld id="{86CB4B4D-7CA3-9044-876B-883B54F8677D}" type="slidenum">
              <a:rPr sz="1200">
                <a:solidFill>
                  <a:srgbClr val="888888"/>
                </a:solidFill>
              </a:rPr>
              <a:t>9</a:t>
            </a:fld>
            <a:endParaRPr sz="1200">
              <a:solidFill>
                <a:srgbClr val="888888"/>
              </a:solidFill>
            </a:endParaRPr>
          </a:p>
        </p:txBody>
      </p:sp>
      <p:sp>
        <p:nvSpPr>
          <p:cNvPr id="7" name="Shape 60">
            <a:extLst>
              <a:ext uri="{FF2B5EF4-FFF2-40B4-BE49-F238E27FC236}">
                <a16:creationId xmlns:a16="http://schemas.microsoft.com/office/drawing/2014/main" id="{935AC976-E32D-4B84-A650-B0B1E90C71B6}"/>
              </a:ext>
            </a:extLst>
          </p:cNvPr>
          <p:cNvSpPr/>
          <p:nvPr/>
        </p:nvSpPr>
        <p:spPr>
          <a:xfrm>
            <a:off x="232574" y="771421"/>
            <a:ext cx="10731776" cy="4585867"/>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p>
            <a:pPr algn="just"/>
            <a:r>
              <a:rPr lang="fr-FR" b="1" dirty="0" err="1">
                <a:cs typeface="Calibri"/>
                <a:sym typeface="Calibri"/>
              </a:rPr>
              <a:t>CICA’s</a:t>
            </a:r>
            <a:r>
              <a:rPr lang="fr-FR" b="1" dirty="0">
                <a:cs typeface="Calibri"/>
                <a:sym typeface="Calibri"/>
              </a:rPr>
              <a:t> </a:t>
            </a:r>
            <a:r>
              <a:rPr lang="fr-FR" b="1" dirty="0" err="1">
                <a:cs typeface="Calibri"/>
                <a:sym typeface="Calibri"/>
              </a:rPr>
              <a:t>Material</a:t>
            </a:r>
            <a:endParaRPr lang="fr-FR" b="1" dirty="0">
              <a:cs typeface="Calibri"/>
              <a:sym typeface="Calibri"/>
            </a:endParaRPr>
          </a:p>
          <a:p>
            <a:pPr marL="342900" indent="-342900" algn="just">
              <a:buSzPct val="100000"/>
              <a:buFont typeface="Wingdings" panose="05000000000000000000" pitchFamily="2" charset="2"/>
              <a:buChar char="§"/>
            </a:pPr>
            <a:r>
              <a:rPr lang="fr-FR" dirty="0">
                <a:cs typeface="Calibri"/>
                <a:sym typeface="Calibri"/>
              </a:rPr>
              <a:t>A </a:t>
            </a:r>
            <a:r>
              <a:rPr lang="fr-FR" dirty="0" err="1">
                <a:cs typeface="Calibri"/>
                <a:sym typeface="Calibri"/>
              </a:rPr>
              <a:t>presentation</a:t>
            </a:r>
            <a:r>
              <a:rPr lang="fr-FR" dirty="0">
                <a:cs typeface="Calibri"/>
                <a:sym typeface="Calibri"/>
              </a:rPr>
              <a:t> of </a:t>
            </a:r>
            <a:r>
              <a:rPr lang="fr-FR" dirty="0" err="1">
                <a:cs typeface="Calibri"/>
                <a:sym typeface="Calibri"/>
              </a:rPr>
              <a:t>CICA’s</a:t>
            </a:r>
            <a:r>
              <a:rPr lang="fr-FR" dirty="0">
                <a:cs typeface="Calibri"/>
                <a:sym typeface="Calibri"/>
              </a:rPr>
              <a:t> objectives for meetings </a:t>
            </a:r>
            <a:r>
              <a:rPr lang="fr-FR" dirty="0" err="1">
                <a:cs typeface="Calibri"/>
                <a:sym typeface="Calibri"/>
              </a:rPr>
              <a:t>with</a:t>
            </a:r>
            <a:r>
              <a:rPr lang="fr-FR" dirty="0">
                <a:cs typeface="Calibri"/>
                <a:sym typeface="Calibri"/>
              </a:rPr>
              <a:t> </a:t>
            </a:r>
            <a:r>
              <a:rPr lang="fr-FR" b="1" dirty="0" err="1">
                <a:cs typeface="Calibri"/>
                <a:sym typeface="Calibri"/>
              </a:rPr>
              <a:t>external</a:t>
            </a:r>
            <a:r>
              <a:rPr lang="fr-FR" b="1" dirty="0">
                <a:cs typeface="Calibri"/>
                <a:sym typeface="Calibri"/>
              </a:rPr>
              <a:t> stakeholders </a:t>
            </a:r>
          </a:p>
          <a:p>
            <a:pPr marL="342900" indent="-342900" algn="just">
              <a:buSzPct val="100000"/>
              <a:buFont typeface="Wingdings" panose="05000000000000000000" pitchFamily="2" charset="2"/>
              <a:buChar char="§"/>
            </a:pPr>
            <a:r>
              <a:rPr lang="fr-FR" dirty="0">
                <a:cs typeface="Calibri"/>
                <a:sym typeface="Calibri"/>
              </a:rPr>
              <a:t>A </a:t>
            </a:r>
            <a:r>
              <a:rPr lang="fr-FR" dirty="0" err="1">
                <a:cs typeface="Calibri"/>
                <a:sym typeface="Calibri"/>
              </a:rPr>
              <a:t>presentation</a:t>
            </a:r>
            <a:r>
              <a:rPr lang="fr-FR" dirty="0">
                <a:cs typeface="Calibri"/>
                <a:sym typeface="Calibri"/>
              </a:rPr>
              <a:t> of CICA </a:t>
            </a:r>
            <a:r>
              <a:rPr lang="fr-FR" dirty="0" err="1">
                <a:cs typeface="Calibri"/>
                <a:sym typeface="Calibri"/>
              </a:rPr>
              <a:t>working</a:t>
            </a:r>
            <a:r>
              <a:rPr lang="fr-FR" dirty="0">
                <a:cs typeface="Calibri"/>
                <a:sym typeface="Calibri"/>
              </a:rPr>
              <a:t> groups to </a:t>
            </a:r>
            <a:r>
              <a:rPr lang="fr-FR" dirty="0" err="1">
                <a:cs typeface="Calibri"/>
                <a:sym typeface="Calibri"/>
              </a:rPr>
              <a:t>increase</a:t>
            </a:r>
            <a:r>
              <a:rPr lang="fr-FR" dirty="0">
                <a:cs typeface="Calibri"/>
                <a:sym typeface="Calibri"/>
              </a:rPr>
              <a:t> </a:t>
            </a:r>
            <a:r>
              <a:rPr lang="fr-FR" b="1" dirty="0" err="1">
                <a:cs typeface="Calibri"/>
                <a:sym typeface="Calibri"/>
              </a:rPr>
              <a:t>members</a:t>
            </a:r>
            <a:r>
              <a:rPr lang="fr-FR" b="1" dirty="0">
                <a:cs typeface="Calibri"/>
                <a:sym typeface="Calibri"/>
              </a:rPr>
              <a:t>’ participation</a:t>
            </a:r>
          </a:p>
          <a:p>
            <a:pPr marL="342900" indent="-342900" algn="just">
              <a:buSzPct val="100000"/>
              <a:buFont typeface="Wingdings" panose="05000000000000000000" pitchFamily="2" charset="2"/>
              <a:buChar char="§"/>
            </a:pPr>
            <a:r>
              <a:rPr lang="fr-FR" dirty="0" err="1">
                <a:cs typeface="Calibri"/>
                <a:sym typeface="Calibri"/>
              </a:rPr>
              <a:t>Updated</a:t>
            </a:r>
            <a:r>
              <a:rPr lang="fr-FR" dirty="0">
                <a:cs typeface="Calibri"/>
                <a:sym typeface="Calibri"/>
              </a:rPr>
              <a:t> CICA brochures to </a:t>
            </a:r>
            <a:r>
              <a:rPr lang="fr-FR" b="1" dirty="0" err="1">
                <a:cs typeface="Calibri"/>
                <a:sym typeface="Calibri"/>
              </a:rPr>
              <a:t>reach</a:t>
            </a:r>
            <a:r>
              <a:rPr lang="fr-FR" b="1" dirty="0">
                <a:cs typeface="Calibri"/>
                <a:sym typeface="Calibri"/>
              </a:rPr>
              <a:t> new </a:t>
            </a:r>
            <a:r>
              <a:rPr lang="fr-FR" b="1" dirty="0" err="1">
                <a:cs typeface="Calibri"/>
                <a:sym typeface="Calibri"/>
              </a:rPr>
              <a:t>members</a:t>
            </a:r>
            <a:endParaRPr lang="fr-FR" b="1" dirty="0">
              <a:cs typeface="Calibri"/>
              <a:sym typeface="Calibri"/>
            </a:endParaRPr>
          </a:p>
          <a:p>
            <a:pPr marL="342900" indent="-342900" algn="just">
              <a:buSzPct val="100000"/>
              <a:buFont typeface="Wingdings" panose="05000000000000000000" pitchFamily="2" charset="2"/>
              <a:buChar char="§"/>
            </a:pPr>
            <a:endParaRPr lang="fr-FR" dirty="0">
              <a:ea typeface="Calibri"/>
              <a:cs typeface="Calibri"/>
              <a:sym typeface="Calibri"/>
            </a:endParaRPr>
          </a:p>
          <a:p>
            <a:pPr algn="just"/>
            <a:r>
              <a:rPr lang="fr-FR" b="1" dirty="0" err="1">
                <a:cs typeface="Calibri"/>
                <a:sym typeface="Calibri"/>
              </a:rPr>
              <a:t>CICA’s</a:t>
            </a:r>
            <a:r>
              <a:rPr lang="fr-FR" b="1" dirty="0">
                <a:cs typeface="Calibri"/>
                <a:sym typeface="Calibri"/>
              </a:rPr>
              <a:t> Social Media &amp; Newsletters</a:t>
            </a:r>
          </a:p>
          <a:p>
            <a:pPr marL="342900" lvl="0" indent="-342900" algn="just">
              <a:buSzPct val="100000"/>
              <a:buFont typeface="Wingdings" panose="05000000000000000000" pitchFamily="2" charset="2"/>
              <a:buChar char="§"/>
            </a:pPr>
            <a:r>
              <a:rPr lang="en-US" dirty="0">
                <a:solidFill>
                  <a:srgbClr val="FF0000"/>
                </a:solidFill>
                <a:cs typeface="Calibri"/>
                <a:sym typeface="Calibri"/>
              </a:rPr>
              <a:t>LinkedIn: </a:t>
            </a:r>
            <a:r>
              <a:rPr lang="en-US" dirty="0">
                <a:cs typeface="Calibri"/>
                <a:sym typeface="Calibri"/>
              </a:rPr>
              <a:t>CICA’s page has</a:t>
            </a:r>
            <a:r>
              <a:rPr lang="en-US" b="1" dirty="0">
                <a:solidFill>
                  <a:srgbClr val="00B0F0"/>
                </a:solidFill>
                <a:cs typeface="Calibri"/>
                <a:sym typeface="Calibri"/>
              </a:rPr>
              <a:t> 611 Followers </a:t>
            </a:r>
            <a:r>
              <a:rPr lang="en-US" dirty="0">
                <a:cs typeface="Calibri"/>
                <a:sym typeface="Calibri"/>
              </a:rPr>
              <a:t>(523 in May 2021)</a:t>
            </a:r>
          </a:p>
          <a:p>
            <a:pPr marL="342900" lvl="0" indent="-342900" algn="just">
              <a:buSzPct val="100000"/>
              <a:buFont typeface="Wingdings" panose="05000000000000000000" pitchFamily="2" charset="2"/>
              <a:buChar char="§"/>
            </a:pPr>
            <a:r>
              <a:rPr lang="en-US" dirty="0">
                <a:solidFill>
                  <a:srgbClr val="FF0000"/>
                </a:solidFill>
                <a:cs typeface="Calibri"/>
                <a:sym typeface="Calibri"/>
              </a:rPr>
              <a:t>Twitter: </a:t>
            </a:r>
            <a:r>
              <a:rPr lang="en-US" b="1" dirty="0">
                <a:solidFill>
                  <a:srgbClr val="00B0F0"/>
                </a:solidFill>
                <a:cs typeface="Calibri"/>
                <a:sym typeface="Calibri"/>
              </a:rPr>
              <a:t>180 Followers </a:t>
            </a:r>
            <a:r>
              <a:rPr lang="en-US" dirty="0">
                <a:cs typeface="Calibri"/>
                <a:sym typeface="Calibri"/>
              </a:rPr>
              <a:t>(159 in May 2021)</a:t>
            </a:r>
          </a:p>
          <a:p>
            <a:pPr marL="342900" indent="-342900" algn="just">
              <a:buSzPct val="100000"/>
              <a:buFont typeface="Wingdings" panose="05000000000000000000" pitchFamily="2" charset="2"/>
              <a:buChar char="§"/>
            </a:pPr>
            <a:r>
              <a:rPr lang="en-US" dirty="0">
                <a:solidFill>
                  <a:srgbClr val="FF0000"/>
                </a:solidFill>
                <a:cs typeface="Calibri"/>
                <a:sym typeface="Calibri"/>
              </a:rPr>
              <a:t>Newsletters: </a:t>
            </a:r>
            <a:r>
              <a:rPr lang="en-US" dirty="0">
                <a:cs typeface="Calibri"/>
                <a:sym typeface="Calibri"/>
              </a:rPr>
              <a:t>1 per month; </a:t>
            </a:r>
            <a:r>
              <a:rPr lang="en-US" b="1" dirty="0">
                <a:solidFill>
                  <a:srgbClr val="00B0F0"/>
                </a:solidFill>
                <a:cs typeface="Calibri"/>
                <a:sym typeface="Calibri"/>
              </a:rPr>
              <a:t>297 readers </a:t>
            </a:r>
            <a:r>
              <a:rPr lang="en-US" dirty="0">
                <a:cs typeface="Calibri"/>
                <a:sym typeface="Calibri"/>
              </a:rPr>
              <a:t>(269 in May 2021/122 in November 2020/85 in January 2020)</a:t>
            </a:r>
          </a:p>
          <a:p>
            <a:pPr marL="285750" indent="-285750">
              <a:buFont typeface="Wingdings" panose="05000000000000000000" pitchFamily="2" charset="2"/>
              <a:buChar char="§"/>
            </a:pPr>
            <a:endParaRPr lang="fr-FR" dirty="0">
              <a:ea typeface="Calibri"/>
              <a:cs typeface="Calibri"/>
              <a:sym typeface="Calibri"/>
            </a:endParaRPr>
          </a:p>
          <a:p>
            <a:pPr algn="just"/>
            <a:r>
              <a:rPr lang="fr-FR" b="1" dirty="0">
                <a:cs typeface="Calibri"/>
                <a:sym typeface="Calibri"/>
              </a:rPr>
              <a:t>CICA relations </a:t>
            </a:r>
            <a:r>
              <a:rPr lang="fr-FR" b="1" dirty="0" err="1">
                <a:cs typeface="Calibri"/>
                <a:sym typeface="Calibri"/>
              </a:rPr>
              <a:t>with</a:t>
            </a:r>
            <a:r>
              <a:rPr lang="fr-FR" b="1" dirty="0">
                <a:cs typeface="Calibri"/>
                <a:sym typeface="Calibri"/>
              </a:rPr>
              <a:t> the International </a:t>
            </a:r>
            <a:r>
              <a:rPr lang="fr-FR" b="1" dirty="0" err="1">
                <a:cs typeface="Calibri"/>
                <a:sym typeface="Calibri"/>
              </a:rPr>
              <a:t>Press</a:t>
            </a:r>
            <a:endParaRPr lang="fr-FR" b="1" dirty="0">
              <a:cs typeface="Calibri"/>
              <a:sym typeface="Calibri"/>
            </a:endParaRPr>
          </a:p>
          <a:p>
            <a:pPr marL="342900" indent="-342900" algn="just">
              <a:buSzPct val="100000"/>
              <a:buFont typeface="Wingdings" panose="05000000000000000000" pitchFamily="2" charset="2"/>
              <a:buChar char="§"/>
            </a:pPr>
            <a:r>
              <a:rPr lang="fr-FR" dirty="0"/>
              <a:t>On </a:t>
            </a:r>
            <a:r>
              <a:rPr lang="fr-FR" dirty="0" err="1"/>
              <a:t>February</a:t>
            </a:r>
            <a:r>
              <a:rPr lang="fr-FR" dirty="0"/>
              <a:t> 24, CICA </a:t>
            </a:r>
            <a:r>
              <a:rPr lang="fr-FR" dirty="0" err="1"/>
              <a:t>President</a:t>
            </a:r>
            <a:r>
              <a:rPr lang="fr-FR" dirty="0"/>
              <a:t> gave an interview for </a:t>
            </a:r>
            <a:r>
              <a:rPr lang="fr-FR" b="1" dirty="0">
                <a:solidFill>
                  <a:srgbClr val="00B0F0"/>
                </a:solidFill>
                <a:cs typeface="Calibri"/>
              </a:rPr>
              <a:t>Radio </a:t>
            </a:r>
            <a:r>
              <a:rPr lang="fr-FR" b="1" dirty="0" err="1">
                <a:solidFill>
                  <a:srgbClr val="00B0F0"/>
                </a:solidFill>
                <a:cs typeface="Calibri"/>
              </a:rPr>
              <a:t>Pauta</a:t>
            </a:r>
            <a:r>
              <a:rPr lang="fr-FR" b="1" dirty="0">
                <a:solidFill>
                  <a:srgbClr val="00B0F0"/>
                </a:solidFill>
                <a:cs typeface="Calibri"/>
              </a:rPr>
              <a:t>! </a:t>
            </a:r>
            <a:r>
              <a:rPr lang="fr-FR" dirty="0"/>
              <a:t>(Chile) Inputs for the construction </a:t>
            </a:r>
            <a:r>
              <a:rPr lang="fr-FR" dirty="0" err="1"/>
              <a:t>sector</a:t>
            </a:r>
            <a:r>
              <a:rPr lang="fr-FR" dirty="0"/>
              <a:t> on post-COVID-19 </a:t>
            </a:r>
            <a:r>
              <a:rPr lang="fr-FR" dirty="0" err="1"/>
              <a:t>resilience</a:t>
            </a:r>
            <a:r>
              <a:rPr lang="fr-FR" dirty="0"/>
              <a:t>, </a:t>
            </a:r>
            <a:r>
              <a:rPr lang="fr-FR" dirty="0" err="1"/>
              <a:t>quality</a:t>
            </a:r>
            <a:r>
              <a:rPr lang="fr-FR" dirty="0"/>
              <a:t> infrastructure, </a:t>
            </a:r>
            <a:r>
              <a:rPr lang="fr-FR" dirty="0" err="1"/>
              <a:t>digitalization</a:t>
            </a:r>
            <a:r>
              <a:rPr lang="fr-FR" dirty="0"/>
              <a:t> and anti-corruption </a:t>
            </a:r>
            <a:r>
              <a:rPr lang="fr-FR" dirty="0" err="1"/>
              <a:t>were</a:t>
            </a:r>
            <a:r>
              <a:rPr lang="fr-FR" dirty="0"/>
              <a:t> </a:t>
            </a:r>
            <a:r>
              <a:rPr lang="fr-FR" dirty="0" err="1"/>
              <a:t>discussed</a:t>
            </a:r>
            <a:endParaRPr lang="fr-FR" dirty="0"/>
          </a:p>
          <a:p>
            <a:pPr marL="342900" indent="-342900" algn="just">
              <a:buSzPct val="100000"/>
              <a:buFont typeface="Wingdings" panose="05000000000000000000" pitchFamily="2" charset="2"/>
              <a:buChar char="§"/>
            </a:pPr>
            <a:r>
              <a:rPr lang="fr-FR" dirty="0">
                <a:cs typeface="Calibri"/>
                <a:sym typeface="Calibri"/>
              </a:rPr>
              <a:t>A 6 page article on CICA </a:t>
            </a:r>
            <a:r>
              <a:rPr lang="fr-FR" dirty="0" err="1">
                <a:cs typeface="Calibri"/>
                <a:sym typeface="Calibri"/>
              </a:rPr>
              <a:t>was</a:t>
            </a:r>
            <a:r>
              <a:rPr lang="fr-FR" dirty="0">
                <a:cs typeface="Calibri"/>
                <a:sym typeface="Calibri"/>
              </a:rPr>
              <a:t> </a:t>
            </a:r>
            <a:r>
              <a:rPr lang="fr-FR" dirty="0" err="1">
                <a:cs typeface="Calibri"/>
                <a:sym typeface="Calibri"/>
              </a:rPr>
              <a:t>also</a:t>
            </a:r>
            <a:r>
              <a:rPr lang="fr-FR" dirty="0">
                <a:cs typeface="Calibri"/>
                <a:sym typeface="Calibri"/>
              </a:rPr>
              <a:t> </a:t>
            </a:r>
            <a:r>
              <a:rPr lang="fr-FR" dirty="0" err="1">
                <a:cs typeface="Calibri"/>
                <a:sym typeface="Calibri"/>
              </a:rPr>
              <a:t>published</a:t>
            </a:r>
            <a:r>
              <a:rPr lang="fr-FR" dirty="0">
                <a:cs typeface="Calibri"/>
                <a:sym typeface="Calibri"/>
              </a:rPr>
              <a:t> in </a:t>
            </a:r>
            <a:r>
              <a:rPr lang="fr-FR" b="1" dirty="0">
                <a:solidFill>
                  <a:srgbClr val="00B0F0"/>
                </a:solidFill>
                <a:cs typeface="Calibri"/>
                <a:sym typeface="Calibri"/>
              </a:rPr>
              <a:t>«Revue Travaux» </a:t>
            </a:r>
            <a:r>
              <a:rPr lang="fr-FR" dirty="0">
                <a:sym typeface="Calibri"/>
              </a:rPr>
              <a:t>(France)</a:t>
            </a:r>
          </a:p>
          <a:p>
            <a:pPr lvl="0"/>
            <a:endParaRPr lang="fr-FR" sz="2200" dirty="0">
              <a:latin typeface="Calibri"/>
              <a:ea typeface="Calibri"/>
              <a:cs typeface="Calibri"/>
              <a:sym typeface="Calibri"/>
            </a:endParaRPr>
          </a:p>
        </p:txBody>
      </p:sp>
      <p:graphicFrame>
        <p:nvGraphicFramePr>
          <p:cNvPr id="4" name="Objet 3">
            <a:extLst>
              <a:ext uri="{FF2B5EF4-FFF2-40B4-BE49-F238E27FC236}">
                <a16:creationId xmlns:a16="http://schemas.microsoft.com/office/drawing/2014/main" id="{60B2780A-3E28-437B-AA96-3DD6C8D7FEF9}"/>
              </a:ext>
            </a:extLst>
          </p:cNvPr>
          <p:cNvGraphicFramePr>
            <a:graphicFrameLocks noChangeAspect="1"/>
          </p:cNvGraphicFramePr>
          <p:nvPr>
            <p:extLst>
              <p:ext uri="{D42A27DB-BD31-4B8C-83A1-F6EECF244321}">
                <p14:modId xmlns:p14="http://schemas.microsoft.com/office/powerpoint/2010/main" val="7029226"/>
              </p:ext>
            </p:extLst>
          </p:nvPr>
        </p:nvGraphicFramePr>
        <p:xfrm>
          <a:off x="8161867" y="4961708"/>
          <a:ext cx="2624682" cy="1922738"/>
        </p:xfrm>
        <a:graphic>
          <a:graphicData uri="http://schemas.openxmlformats.org/presentationml/2006/ole">
            <mc:AlternateContent xmlns:mc="http://schemas.openxmlformats.org/markup-compatibility/2006">
              <mc:Choice xmlns:v="urn:schemas-microsoft-com:vml" Requires="v">
                <p:oleObj spid="_x0000_s4151" name="Acrobat Document" r:id="rId5" imgW="11610662" imgH="8505506" progId="AcroExch.Document.DC">
                  <p:embed/>
                </p:oleObj>
              </mc:Choice>
              <mc:Fallback>
                <p:oleObj name="Acrobat Document" r:id="rId5" imgW="11610662" imgH="8505506" progId="AcroExch.Document.DC">
                  <p:embed/>
                  <p:pic>
                    <p:nvPicPr>
                      <p:cNvPr id="0" name=""/>
                      <p:cNvPicPr/>
                      <p:nvPr/>
                    </p:nvPicPr>
                    <p:blipFill>
                      <a:blip r:embed="rId6"/>
                      <a:stretch>
                        <a:fillRect/>
                      </a:stretch>
                    </p:blipFill>
                    <p:spPr>
                      <a:xfrm>
                        <a:off x="8161867" y="4961708"/>
                        <a:ext cx="2624682" cy="1922738"/>
                      </a:xfrm>
                      <a:prstGeom prst="rect">
                        <a:avLst/>
                      </a:prstGeom>
                    </p:spPr>
                  </p:pic>
                </p:oleObj>
              </mc:Fallback>
            </mc:AlternateContent>
          </a:graphicData>
        </a:graphic>
      </p:graphicFrame>
      <p:sp>
        <p:nvSpPr>
          <p:cNvPr id="11" name="ZoneTexte 10">
            <a:extLst>
              <a:ext uri="{FF2B5EF4-FFF2-40B4-BE49-F238E27FC236}">
                <a16:creationId xmlns:a16="http://schemas.microsoft.com/office/drawing/2014/main" id="{9208C541-563D-43C1-90CF-E1C2C6729EA7}"/>
              </a:ext>
            </a:extLst>
          </p:cNvPr>
          <p:cNvSpPr txBox="1"/>
          <p:nvPr/>
        </p:nvSpPr>
        <p:spPr>
          <a:xfrm>
            <a:off x="2976407" y="342258"/>
            <a:ext cx="6197600" cy="40011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algn="ctr"/>
            <a:r>
              <a:rPr lang="en-US" sz="2000" b="1" dirty="0">
                <a:solidFill>
                  <a:srgbClr val="0584C3"/>
                </a:solidFill>
                <a:ea typeface="Calibri"/>
                <a:cs typeface="Calibri"/>
                <a:sym typeface="Calibri"/>
              </a:rPr>
              <a:t>COMMUNICATION STRATEGY</a:t>
            </a:r>
          </a:p>
        </p:txBody>
      </p:sp>
      <p:pic>
        <p:nvPicPr>
          <p:cNvPr id="2" name="Image 1">
            <a:extLst>
              <a:ext uri="{FF2B5EF4-FFF2-40B4-BE49-F238E27FC236}">
                <a16:creationId xmlns:a16="http://schemas.microsoft.com/office/drawing/2014/main" id="{CF64E627-3D2B-4027-B946-B4FEFD961C29}"/>
              </a:ext>
            </a:extLst>
          </p:cNvPr>
          <p:cNvPicPr>
            <a:picLocks noChangeAspect="1"/>
          </p:cNvPicPr>
          <p:nvPr/>
        </p:nvPicPr>
        <p:blipFill>
          <a:blip r:embed="rId7"/>
          <a:stretch>
            <a:fillRect/>
          </a:stretch>
        </p:blipFill>
        <p:spPr>
          <a:xfrm>
            <a:off x="4166509" y="5033771"/>
            <a:ext cx="3343441" cy="1862104"/>
          </a:xfrm>
          <a:prstGeom prst="rect">
            <a:avLst/>
          </a:prstGeom>
        </p:spPr>
      </p:pic>
    </p:spTree>
    <p:extLst>
      <p:ext uri="{BB962C8B-B14F-4D97-AF65-F5344CB8AC3E}">
        <p14:creationId xmlns:p14="http://schemas.microsoft.com/office/powerpoint/2010/main" val="3136368773"/>
      </p:ext>
    </p:extLst>
  </p:cSld>
  <p:clrMapOvr>
    <a:masterClrMapping/>
  </p:clrMapOvr>
  <p:transition spd="med"/>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5B9BD5"/>
          </a:solidFill>
          <a:prstDash val="solid"/>
          <a:bevel/>
        </a:ln>
        <a:effectLst/>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5B9BD5"/>
          </a:solidFill>
          <a:prstDash val="solid"/>
          <a:bevel/>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5B9BD5"/>
          </a:solidFill>
          <a:prstDash val="solid"/>
          <a:bevel/>
        </a:ln>
        <a:effectLst/>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5B9BD5"/>
          </a:solidFill>
          <a:prstDash val="solid"/>
          <a:bevel/>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11942</TotalTime>
  <Words>1560</Words>
  <Application>Microsoft Macintosh PowerPoint</Application>
  <PresentationFormat>Grand écran</PresentationFormat>
  <Paragraphs>199</Paragraphs>
  <Slides>12</Slides>
  <Notes>0</Notes>
  <HiddenSlides>0</HiddenSlides>
  <MMClips>0</MMClips>
  <ScaleCrop>false</ScaleCrop>
  <HeadingPairs>
    <vt:vector size="8" baseType="variant">
      <vt:variant>
        <vt:lpstr>Polices utilisées</vt:lpstr>
      </vt:variant>
      <vt:variant>
        <vt:i4>8</vt:i4>
      </vt:variant>
      <vt:variant>
        <vt:lpstr>Thème</vt:lpstr>
      </vt:variant>
      <vt:variant>
        <vt:i4>1</vt:i4>
      </vt:variant>
      <vt:variant>
        <vt:lpstr>Serveurs OLE incorporés</vt:lpstr>
      </vt:variant>
      <vt:variant>
        <vt:i4>1</vt:i4>
      </vt:variant>
      <vt:variant>
        <vt:lpstr>Titres des diapositives</vt:lpstr>
      </vt:variant>
      <vt:variant>
        <vt:i4>12</vt:i4>
      </vt:variant>
    </vt:vector>
  </HeadingPairs>
  <TitlesOfParts>
    <vt:vector size="22" baseType="lpstr">
      <vt:lpstr>Arial</vt:lpstr>
      <vt:lpstr>Calibri</vt:lpstr>
      <vt:lpstr>Calibri Light</vt:lpstr>
      <vt:lpstr>Georgia</vt:lpstr>
      <vt:lpstr>Helvetica</vt:lpstr>
      <vt:lpstr>Helvetica Neue</vt:lpstr>
      <vt:lpstr>Times New Roman</vt:lpstr>
      <vt:lpstr>Wingdings</vt:lpstr>
      <vt:lpstr>Default</vt:lpstr>
      <vt:lpstr>Acrobat Document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  </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Fanny Dastugue</dc:creator>
  <cp:lastModifiedBy>Microsoft Office User</cp:lastModifiedBy>
  <cp:revision>197</cp:revision>
  <cp:lastPrinted>2021-05-18T11:27:34Z</cp:lastPrinted>
  <dcterms:modified xsi:type="dcterms:W3CDTF">2021-12-08T09:10:13Z</dcterms:modified>
</cp:coreProperties>
</file>